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67" r:id="rId2"/>
    <p:sldId id="258" r:id="rId3"/>
    <p:sldId id="260" r:id="rId4"/>
    <p:sldId id="262" r:id="rId5"/>
    <p:sldId id="278" r:id="rId6"/>
    <p:sldId id="276" r:id="rId7"/>
    <p:sldId id="307" r:id="rId8"/>
    <p:sldId id="264" r:id="rId9"/>
    <p:sldId id="289" r:id="rId10"/>
    <p:sldId id="308" r:id="rId11"/>
  </p:sldIdLst>
  <p:sldSz cx="9144000" cy="5143500" type="screen16x9"/>
  <p:notesSz cx="6858000" cy="9144000"/>
  <p:embeddedFontLst>
    <p:embeddedFont>
      <p:font typeface="Cooper Black" panose="0208090404030B020404" pitchFamily="18" charset="0"/>
      <p:regular r:id="rId13"/>
    </p:embeddedFont>
    <p:embeddedFont>
      <p:font typeface="Lato" panose="020F0502020204030203" pitchFamily="34" charset="0"/>
      <p:regular r:id="rId14"/>
      <p:bold r:id="rId15"/>
      <p:italic r:id="rId16"/>
      <p:boldItalic r:id="rId17"/>
    </p:embeddedFont>
    <p:embeddedFont>
      <p:font typeface="Montserrat Black" panose="00000A00000000000000" pitchFamily="2" charset="0"/>
      <p:bold r:id="rId18"/>
      <p:boldItalic r:id="rId19"/>
    </p:embeddedFont>
    <p:embeddedFont>
      <p:font typeface="Montserrat ExtraBold" panose="00000900000000000000" pitchFamily="2" charset="0"/>
      <p:bold r:id="rId20"/>
      <p:boldItalic r:id="rId21"/>
    </p:embeddedFont>
    <p:embeddedFont>
      <p:font typeface="Roboto Condensed Light" panose="02000000000000000000" pitchFamily="2" charset="0"/>
      <p:regular r:id="rId22"/>
      <p:bold r:id="rId23"/>
      <p:italic r:id="rId24"/>
      <p:boldItalic r:id="rId25"/>
    </p:embeddedFont>
    <p:embeddedFont>
      <p:font typeface="Rockwell Extra Bold" panose="02060903040505020403" pitchFamily="18" charset="0"/>
      <p:bold r:id="rId26"/>
    </p:embeddedFont>
    <p:embeddedFont>
      <p:font typeface="Segoe UI Black" panose="020B0A02040204020203" pitchFamily="34" charset="0"/>
      <p:bold r:id="rId27"/>
      <p:boldItalic r:id="rId28"/>
    </p:embeddedFont>
    <p:embeddedFont>
      <p:font typeface="Staatliches"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CA3211-C205-4E90-B0C6-F8945F3E4014}">
  <a:tblStyle styleId="{E3CA3211-C205-4E90-B0C6-F8945F3E4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354" y="288"/>
      </p:cViewPr>
      <p:guideLst>
        <p:guide orient="horz" pos="324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88802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633c9ab0c4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633c9ab0c4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ed14bd43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ed14bd43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633c9ab0c4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633c9ab0c4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6eeeb0b851_2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6eeeb0b851_2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6eeeb0b851_2_4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6eeeb0b851_2_4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6430548"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0" name="Google Shape;100;p5"/>
          <p:cNvSpPr txBox="1">
            <a:spLocks noGrp="1"/>
          </p:cNvSpPr>
          <p:nvPr>
            <p:ph type="subTitle" idx="1"/>
          </p:nvPr>
        </p:nvSpPr>
        <p:spPr>
          <a:xfrm>
            <a:off x="5042950" y="3122523"/>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914238" y="507144"/>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02" name="Google Shape;102;p5"/>
          <p:cNvSpPr txBox="1">
            <a:spLocks noGrp="1"/>
          </p:cNvSpPr>
          <p:nvPr>
            <p:ph type="ctrTitle" idx="3"/>
          </p:nvPr>
        </p:nvSpPr>
        <p:spPr>
          <a:xfrm>
            <a:off x="1221943"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20124D"/>
              </a:buClr>
              <a:buSzPts val="1800"/>
              <a:buNone/>
              <a:defRPr sz="1800">
                <a:solidFill>
                  <a:schemeClr val="dk1"/>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103" name="Google Shape;103;p5"/>
          <p:cNvSpPr txBox="1">
            <a:spLocks noGrp="1"/>
          </p:cNvSpPr>
          <p:nvPr>
            <p:ph type="subTitle" idx="4"/>
          </p:nvPr>
        </p:nvSpPr>
        <p:spPr>
          <a:xfrm>
            <a:off x="1359900" y="3118599"/>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160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720095" y="3263904"/>
            <a:ext cx="3539492" cy="2951122"/>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6779002" y="-295280"/>
            <a:ext cx="3020946" cy="1248196"/>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_ONLY_1_1">
    <p:spTree>
      <p:nvGrpSpPr>
        <p:cNvPr id="1" name="Shape 1425"/>
        <p:cNvGrpSpPr/>
        <p:nvPr/>
      </p:nvGrpSpPr>
      <p:grpSpPr>
        <a:xfrm>
          <a:off x="0" y="0"/>
          <a:ext cx="0" cy="0"/>
          <a:chOff x="0" y="0"/>
          <a:chExt cx="0" cy="0"/>
        </a:xfrm>
      </p:grpSpPr>
      <p:sp>
        <p:nvSpPr>
          <p:cNvPr id="1426" name="Google Shape;1426;p32"/>
          <p:cNvSpPr txBox="1">
            <a:spLocks noGrp="1"/>
          </p:cNvSpPr>
          <p:nvPr>
            <p:ph type="title"/>
          </p:nvPr>
        </p:nvSpPr>
        <p:spPr>
          <a:xfrm>
            <a:off x="914400" y="50248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27" name="Google Shape;1427;p32"/>
          <p:cNvSpPr/>
          <p:nvPr/>
        </p:nvSpPr>
        <p:spPr>
          <a:xfrm rot="9432608">
            <a:off x="7960777" y="-398872"/>
            <a:ext cx="938669"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rot="9432653">
            <a:off x="7848993" y="-97641"/>
            <a:ext cx="2075495"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32"/>
          <p:cNvGrpSpPr/>
          <p:nvPr/>
        </p:nvGrpSpPr>
        <p:grpSpPr>
          <a:xfrm>
            <a:off x="6529813" y="3757661"/>
            <a:ext cx="3264035" cy="1583051"/>
            <a:chOff x="6529813" y="3757661"/>
            <a:chExt cx="3264035" cy="1583051"/>
          </a:xfrm>
        </p:grpSpPr>
        <p:sp>
          <p:nvSpPr>
            <p:cNvPr id="1430" name="Google Shape;1430;p32"/>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32"/>
            <p:cNvGrpSpPr/>
            <p:nvPr/>
          </p:nvGrpSpPr>
          <p:grpSpPr>
            <a:xfrm>
              <a:off x="6529813" y="4336457"/>
              <a:ext cx="2878771" cy="827500"/>
              <a:chOff x="3098100" y="3849750"/>
              <a:chExt cx="940775" cy="270425"/>
            </a:xfrm>
          </p:grpSpPr>
          <p:sp>
            <p:nvSpPr>
              <p:cNvPr id="1432" name="Google Shape;1432;p3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4" name="Google Shape;1434;p32"/>
          <p:cNvGrpSpPr/>
          <p:nvPr/>
        </p:nvGrpSpPr>
        <p:grpSpPr>
          <a:xfrm>
            <a:off x="-1028710" y="3879719"/>
            <a:ext cx="2293560" cy="1480066"/>
            <a:chOff x="-1028710" y="3879719"/>
            <a:chExt cx="2293560" cy="1480066"/>
          </a:xfrm>
        </p:grpSpPr>
        <p:sp>
          <p:nvSpPr>
            <p:cNvPr id="1435" name="Google Shape;1435;p32"/>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32"/>
          <p:cNvSpPr txBox="1">
            <a:spLocks noGrp="1"/>
          </p:cNvSpPr>
          <p:nvPr>
            <p:ph type="title" idx="2" hasCustomPrompt="1"/>
          </p:nvPr>
        </p:nvSpPr>
        <p:spPr>
          <a:xfrm>
            <a:off x="2700408" y="1638393"/>
            <a:ext cx="1880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8" name="Google Shape;1438;p32"/>
          <p:cNvSpPr txBox="1">
            <a:spLocks noGrp="1"/>
          </p:cNvSpPr>
          <p:nvPr>
            <p:ph type="title" idx="3" hasCustomPrompt="1"/>
          </p:nvPr>
        </p:nvSpPr>
        <p:spPr>
          <a:xfrm>
            <a:off x="922135" y="1638393"/>
            <a:ext cx="1776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9" name="Google Shape;1439;p32"/>
          <p:cNvSpPr txBox="1">
            <a:spLocks noGrp="1"/>
          </p:cNvSpPr>
          <p:nvPr>
            <p:ph type="title" idx="4" hasCustomPrompt="1"/>
          </p:nvPr>
        </p:nvSpPr>
        <p:spPr>
          <a:xfrm>
            <a:off x="6441309" y="1638394"/>
            <a:ext cx="1799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0" name="Google Shape;1440;p32"/>
          <p:cNvSpPr txBox="1">
            <a:spLocks noGrp="1"/>
          </p:cNvSpPr>
          <p:nvPr>
            <p:ph type="title" idx="5" hasCustomPrompt="1"/>
          </p:nvPr>
        </p:nvSpPr>
        <p:spPr>
          <a:xfrm>
            <a:off x="4575208" y="1638393"/>
            <a:ext cx="1842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1" name="Google Shape;1441;p32"/>
          <p:cNvSpPr txBox="1">
            <a:spLocks noGrp="1"/>
          </p:cNvSpPr>
          <p:nvPr>
            <p:ph type="subTitle" idx="1"/>
          </p:nvPr>
        </p:nvSpPr>
        <p:spPr>
          <a:xfrm>
            <a:off x="896185"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2" name="Google Shape;1442;p32"/>
          <p:cNvSpPr txBox="1">
            <a:spLocks noGrp="1"/>
          </p:cNvSpPr>
          <p:nvPr>
            <p:ph type="subTitle" idx="6"/>
          </p:nvPr>
        </p:nvSpPr>
        <p:spPr>
          <a:xfrm>
            <a:off x="27263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3" name="Google Shape;1443;p32"/>
          <p:cNvSpPr txBox="1">
            <a:spLocks noGrp="1"/>
          </p:cNvSpPr>
          <p:nvPr>
            <p:ph type="subTitle" idx="7"/>
          </p:nvPr>
        </p:nvSpPr>
        <p:spPr>
          <a:xfrm>
            <a:off x="45819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4" name="Google Shape;1444;p32"/>
          <p:cNvSpPr txBox="1">
            <a:spLocks noGrp="1"/>
          </p:cNvSpPr>
          <p:nvPr>
            <p:ph type="subTitle" idx="8"/>
          </p:nvPr>
        </p:nvSpPr>
        <p:spPr>
          <a:xfrm>
            <a:off x="6426459"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5" name="Google Shape;1445;p32"/>
          <p:cNvSpPr txBox="1">
            <a:spLocks noGrp="1"/>
          </p:cNvSpPr>
          <p:nvPr>
            <p:ph type="subTitle" idx="9"/>
          </p:nvPr>
        </p:nvSpPr>
        <p:spPr>
          <a:xfrm>
            <a:off x="941935" y="2910668"/>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sp>
        <p:nvSpPr>
          <p:cNvPr id="1446" name="Google Shape;1446;p32"/>
          <p:cNvSpPr txBox="1">
            <a:spLocks noGrp="1"/>
          </p:cNvSpPr>
          <p:nvPr>
            <p:ph type="subTitle" idx="13"/>
          </p:nvPr>
        </p:nvSpPr>
        <p:spPr>
          <a:xfrm>
            <a:off x="27721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7" name="Google Shape;1447;p32"/>
          <p:cNvSpPr txBox="1">
            <a:spLocks noGrp="1"/>
          </p:cNvSpPr>
          <p:nvPr>
            <p:ph type="subTitle" idx="14"/>
          </p:nvPr>
        </p:nvSpPr>
        <p:spPr>
          <a:xfrm>
            <a:off x="46277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8" name="Google Shape;1448;p32"/>
          <p:cNvSpPr txBox="1">
            <a:spLocks noGrp="1"/>
          </p:cNvSpPr>
          <p:nvPr>
            <p:ph type="subTitle" idx="15"/>
          </p:nvPr>
        </p:nvSpPr>
        <p:spPr>
          <a:xfrm>
            <a:off x="6472209"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pic>
        <p:nvPicPr>
          <p:cNvPr id="1449" name="Google Shape;1449;p32"/>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2">
  <p:cSld name="CAPTION_ONLY_1">
    <p:spTree>
      <p:nvGrpSpPr>
        <p:cNvPr id="1"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6" name="Google Shape;1486;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1" name="Google Shape;1761;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0" y="1697008"/>
            <a:ext cx="3660900" cy="883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subTitle" idx="1"/>
          </p:nvPr>
        </p:nvSpPr>
        <p:spPr>
          <a:xfrm>
            <a:off x="4573650" y="2589965"/>
            <a:ext cx="3657600" cy="186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4800">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4">
  <p:cSld name="CUSTOM_1_1_1_1_1">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853"/>
        <p:cNvGrpSpPr/>
        <p:nvPr/>
      </p:nvGrpSpPr>
      <p:grpSpPr>
        <a:xfrm>
          <a:off x="0" y="0"/>
          <a:ext cx="0" cy="0"/>
          <a:chOff x="0" y="0"/>
          <a:chExt cx="0" cy="0"/>
        </a:xfrm>
      </p:grpSpPr>
      <p:sp>
        <p:nvSpPr>
          <p:cNvPr id="854" name="Google Shape;854;p17"/>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855" name="Google Shape;855;p17"/>
          <p:cNvSpPr txBox="1">
            <a:spLocks noGrp="1"/>
          </p:cNvSpPr>
          <p:nvPr>
            <p:ph type="title" idx="2" hasCustomPrompt="1"/>
          </p:nvPr>
        </p:nvSpPr>
        <p:spPr>
          <a:xfrm>
            <a:off x="2973013"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6" name="Google Shape;856;p17"/>
          <p:cNvSpPr txBox="1">
            <a:spLocks noGrp="1"/>
          </p:cNvSpPr>
          <p:nvPr>
            <p:ph type="title" idx="3" hasCustomPrompt="1"/>
          </p:nvPr>
        </p:nvSpPr>
        <p:spPr>
          <a:xfrm>
            <a:off x="1137230"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7" name="Google Shape;857;p17"/>
          <p:cNvSpPr txBox="1">
            <a:spLocks noGrp="1"/>
          </p:cNvSpPr>
          <p:nvPr>
            <p:ph type="title" idx="4" hasCustomPrompt="1"/>
          </p:nvPr>
        </p:nvSpPr>
        <p:spPr>
          <a:xfrm>
            <a:off x="6644579"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8" name="Google Shape;858;p17"/>
          <p:cNvSpPr txBox="1">
            <a:spLocks noGrp="1"/>
          </p:cNvSpPr>
          <p:nvPr>
            <p:ph type="title" idx="5" hasCustomPrompt="1"/>
          </p:nvPr>
        </p:nvSpPr>
        <p:spPr>
          <a:xfrm>
            <a:off x="4808796"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9" name="Google Shape;859;p17"/>
          <p:cNvSpPr txBox="1">
            <a:spLocks noGrp="1"/>
          </p:cNvSpPr>
          <p:nvPr>
            <p:ph type="subTitle" idx="1"/>
          </p:nvPr>
        </p:nvSpPr>
        <p:spPr>
          <a:xfrm>
            <a:off x="1000130"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0" name="Google Shape;860;p17"/>
          <p:cNvSpPr txBox="1">
            <a:spLocks noGrp="1"/>
          </p:cNvSpPr>
          <p:nvPr>
            <p:ph type="subTitle" idx="6"/>
          </p:nvPr>
        </p:nvSpPr>
        <p:spPr>
          <a:xfrm>
            <a:off x="2835913"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7"/>
          </p:nvPr>
        </p:nvSpPr>
        <p:spPr>
          <a:xfrm>
            <a:off x="4671696"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8"/>
          </p:nvPr>
        </p:nvSpPr>
        <p:spPr>
          <a:xfrm>
            <a:off x="6507479"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9"/>
          </p:nvPr>
        </p:nvSpPr>
        <p:spPr>
          <a:xfrm>
            <a:off x="1000130"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4" name="Google Shape;864;p17"/>
          <p:cNvSpPr txBox="1">
            <a:spLocks noGrp="1"/>
          </p:cNvSpPr>
          <p:nvPr>
            <p:ph type="subTitle" idx="13"/>
          </p:nvPr>
        </p:nvSpPr>
        <p:spPr>
          <a:xfrm>
            <a:off x="2835913"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5" name="Google Shape;865;p17"/>
          <p:cNvSpPr txBox="1">
            <a:spLocks noGrp="1"/>
          </p:cNvSpPr>
          <p:nvPr>
            <p:ph type="subTitle" idx="14"/>
          </p:nvPr>
        </p:nvSpPr>
        <p:spPr>
          <a:xfrm>
            <a:off x="4671696"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6" name="Google Shape;866;p17"/>
          <p:cNvSpPr txBox="1">
            <a:spLocks noGrp="1"/>
          </p:cNvSpPr>
          <p:nvPr>
            <p:ph type="subTitle" idx="15"/>
          </p:nvPr>
        </p:nvSpPr>
        <p:spPr>
          <a:xfrm>
            <a:off x="6507479"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grpSp>
        <p:nvGrpSpPr>
          <p:cNvPr id="867" name="Google Shape;867;p17"/>
          <p:cNvGrpSpPr/>
          <p:nvPr/>
        </p:nvGrpSpPr>
        <p:grpSpPr>
          <a:xfrm>
            <a:off x="6529813" y="3757661"/>
            <a:ext cx="3264035" cy="1583051"/>
            <a:chOff x="6529813" y="3757661"/>
            <a:chExt cx="3264035" cy="1583051"/>
          </a:xfrm>
        </p:grpSpPr>
        <p:sp>
          <p:nvSpPr>
            <p:cNvPr id="868" name="Google Shape;868;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72" name="Google Shape;872;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3" name="Google Shape;873;p17"/>
          <p:cNvGrpSpPr/>
          <p:nvPr/>
        </p:nvGrpSpPr>
        <p:grpSpPr>
          <a:xfrm>
            <a:off x="-1028710" y="3387325"/>
            <a:ext cx="2711159" cy="1972460"/>
            <a:chOff x="-1028710" y="3387325"/>
            <a:chExt cx="2711159" cy="1972460"/>
          </a:xfrm>
        </p:grpSpPr>
        <p:sp>
          <p:nvSpPr>
            <p:cNvPr id="874" name="Google Shape;874;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2">
  <p:cSld name="BLANK_1_1_1_1_1">
    <p:spTree>
      <p:nvGrpSpPr>
        <p:cNvPr id="1" name="Shape 957"/>
        <p:cNvGrpSpPr/>
        <p:nvPr/>
      </p:nvGrpSpPr>
      <p:grpSpPr>
        <a:xfrm>
          <a:off x="0" y="0"/>
          <a:ext cx="0" cy="0"/>
          <a:chOff x="0" y="0"/>
          <a:chExt cx="0" cy="0"/>
        </a:xfrm>
      </p:grpSpPr>
      <p:sp>
        <p:nvSpPr>
          <p:cNvPr id="958" name="Google Shape;958;p22"/>
          <p:cNvSpPr txBox="1">
            <a:spLocks noGrp="1"/>
          </p:cNvSpPr>
          <p:nvPr>
            <p:ph type="title"/>
          </p:nvPr>
        </p:nvSpPr>
        <p:spPr>
          <a:xfrm>
            <a:off x="922200" y="432516"/>
            <a:ext cx="73152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9" name="Google Shape;959;p22"/>
          <p:cNvSpPr txBox="1">
            <a:spLocks noGrp="1"/>
          </p:cNvSpPr>
          <p:nvPr>
            <p:ph type="subTitle" idx="1"/>
          </p:nvPr>
        </p:nvSpPr>
        <p:spPr>
          <a:xfrm>
            <a:off x="5063172" y="3037651"/>
            <a:ext cx="2116200" cy="12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200">
                <a:solidFill>
                  <a:srgbClr val="F3F3F3"/>
                </a:solidFill>
              </a:defRPr>
            </a:lvl2pPr>
            <a:lvl3pPr lvl="2" rtl="0">
              <a:lnSpc>
                <a:spcPct val="100000"/>
              </a:lnSpc>
              <a:spcBef>
                <a:spcPts val="0"/>
              </a:spcBef>
              <a:spcAft>
                <a:spcPts val="0"/>
              </a:spcAft>
              <a:buClr>
                <a:srgbClr val="F3F3F3"/>
              </a:buClr>
              <a:buSzPts val="1200"/>
              <a:buNone/>
              <a:defRPr sz="1200">
                <a:solidFill>
                  <a:srgbClr val="F3F3F3"/>
                </a:solidFill>
              </a:defRPr>
            </a:lvl3pPr>
            <a:lvl4pPr lvl="3" rtl="0">
              <a:lnSpc>
                <a:spcPct val="100000"/>
              </a:lnSpc>
              <a:spcBef>
                <a:spcPts val="0"/>
              </a:spcBef>
              <a:spcAft>
                <a:spcPts val="0"/>
              </a:spcAft>
              <a:buClr>
                <a:srgbClr val="F3F3F3"/>
              </a:buClr>
              <a:buSzPts val="1200"/>
              <a:buNone/>
              <a:defRPr sz="1200">
                <a:solidFill>
                  <a:srgbClr val="F3F3F3"/>
                </a:solidFill>
              </a:defRPr>
            </a:lvl4pPr>
            <a:lvl5pPr lvl="4" rtl="0">
              <a:lnSpc>
                <a:spcPct val="100000"/>
              </a:lnSpc>
              <a:spcBef>
                <a:spcPts val="0"/>
              </a:spcBef>
              <a:spcAft>
                <a:spcPts val="0"/>
              </a:spcAft>
              <a:buClr>
                <a:srgbClr val="F3F3F3"/>
              </a:buClr>
              <a:buSzPts val="1200"/>
              <a:buNone/>
              <a:defRPr sz="1200">
                <a:solidFill>
                  <a:srgbClr val="F3F3F3"/>
                </a:solidFill>
              </a:defRPr>
            </a:lvl5pPr>
            <a:lvl6pPr lvl="5" rtl="0">
              <a:lnSpc>
                <a:spcPct val="100000"/>
              </a:lnSpc>
              <a:spcBef>
                <a:spcPts val="0"/>
              </a:spcBef>
              <a:spcAft>
                <a:spcPts val="0"/>
              </a:spcAft>
              <a:buClr>
                <a:srgbClr val="F3F3F3"/>
              </a:buClr>
              <a:buSzPts val="1200"/>
              <a:buNone/>
              <a:defRPr sz="1200">
                <a:solidFill>
                  <a:srgbClr val="F3F3F3"/>
                </a:solidFill>
              </a:defRPr>
            </a:lvl6pPr>
            <a:lvl7pPr lvl="6" rtl="0">
              <a:lnSpc>
                <a:spcPct val="100000"/>
              </a:lnSpc>
              <a:spcBef>
                <a:spcPts val="0"/>
              </a:spcBef>
              <a:spcAft>
                <a:spcPts val="0"/>
              </a:spcAft>
              <a:buClr>
                <a:srgbClr val="F3F3F3"/>
              </a:buClr>
              <a:buSzPts val="1200"/>
              <a:buNone/>
              <a:defRPr sz="1200">
                <a:solidFill>
                  <a:srgbClr val="F3F3F3"/>
                </a:solidFill>
              </a:defRPr>
            </a:lvl7pPr>
            <a:lvl8pPr lvl="7" rtl="0">
              <a:lnSpc>
                <a:spcPct val="100000"/>
              </a:lnSpc>
              <a:spcBef>
                <a:spcPts val="0"/>
              </a:spcBef>
              <a:spcAft>
                <a:spcPts val="0"/>
              </a:spcAft>
              <a:buClr>
                <a:srgbClr val="F3F3F3"/>
              </a:buClr>
              <a:buSzPts val="1200"/>
              <a:buNone/>
              <a:defRPr sz="1200">
                <a:solidFill>
                  <a:srgbClr val="F3F3F3"/>
                </a:solidFill>
              </a:defRPr>
            </a:lvl8pPr>
            <a:lvl9pPr lvl="8"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0" name="Google Shape;960;p22"/>
          <p:cNvSpPr txBox="1">
            <a:spLocks noGrp="1"/>
          </p:cNvSpPr>
          <p:nvPr>
            <p:ph type="subTitle" idx="2"/>
          </p:nvPr>
        </p:nvSpPr>
        <p:spPr>
          <a:xfrm>
            <a:off x="2254449" y="2538821"/>
            <a:ext cx="1828800" cy="457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sp>
        <p:nvSpPr>
          <p:cNvPr id="961" name="Google Shape;961;p22"/>
          <p:cNvSpPr txBox="1">
            <a:spLocks noGrp="1"/>
          </p:cNvSpPr>
          <p:nvPr>
            <p:ph type="subTitle" idx="3"/>
          </p:nvPr>
        </p:nvSpPr>
        <p:spPr>
          <a:xfrm>
            <a:off x="1968264" y="3037656"/>
            <a:ext cx="2116200" cy="12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r" rtl="0">
              <a:lnSpc>
                <a:spcPct val="100000"/>
              </a:lnSpc>
              <a:spcBef>
                <a:spcPts val="0"/>
              </a:spcBef>
              <a:spcAft>
                <a:spcPts val="0"/>
              </a:spcAft>
              <a:buClr>
                <a:srgbClr val="F3F3F3"/>
              </a:buClr>
              <a:buSzPts val="1200"/>
              <a:buNone/>
              <a:defRPr sz="1200">
                <a:solidFill>
                  <a:srgbClr val="F3F3F3"/>
                </a:solidFill>
              </a:defRPr>
            </a:lvl2pPr>
            <a:lvl3pPr lvl="2" algn="r" rtl="0">
              <a:lnSpc>
                <a:spcPct val="100000"/>
              </a:lnSpc>
              <a:spcBef>
                <a:spcPts val="0"/>
              </a:spcBef>
              <a:spcAft>
                <a:spcPts val="0"/>
              </a:spcAft>
              <a:buClr>
                <a:srgbClr val="F3F3F3"/>
              </a:buClr>
              <a:buSzPts val="1200"/>
              <a:buNone/>
              <a:defRPr sz="1200">
                <a:solidFill>
                  <a:srgbClr val="F3F3F3"/>
                </a:solidFill>
              </a:defRPr>
            </a:lvl3pPr>
            <a:lvl4pPr lvl="3" algn="r" rtl="0">
              <a:lnSpc>
                <a:spcPct val="100000"/>
              </a:lnSpc>
              <a:spcBef>
                <a:spcPts val="0"/>
              </a:spcBef>
              <a:spcAft>
                <a:spcPts val="0"/>
              </a:spcAft>
              <a:buClr>
                <a:srgbClr val="F3F3F3"/>
              </a:buClr>
              <a:buSzPts val="1200"/>
              <a:buNone/>
              <a:defRPr sz="1200">
                <a:solidFill>
                  <a:srgbClr val="F3F3F3"/>
                </a:solidFill>
              </a:defRPr>
            </a:lvl4pPr>
            <a:lvl5pPr lvl="4" algn="r" rtl="0">
              <a:lnSpc>
                <a:spcPct val="100000"/>
              </a:lnSpc>
              <a:spcBef>
                <a:spcPts val="0"/>
              </a:spcBef>
              <a:spcAft>
                <a:spcPts val="0"/>
              </a:spcAft>
              <a:buClr>
                <a:srgbClr val="F3F3F3"/>
              </a:buClr>
              <a:buSzPts val="1200"/>
              <a:buNone/>
              <a:defRPr sz="1200">
                <a:solidFill>
                  <a:srgbClr val="F3F3F3"/>
                </a:solidFill>
              </a:defRPr>
            </a:lvl5pPr>
            <a:lvl6pPr lvl="5" algn="r" rtl="0">
              <a:lnSpc>
                <a:spcPct val="100000"/>
              </a:lnSpc>
              <a:spcBef>
                <a:spcPts val="0"/>
              </a:spcBef>
              <a:spcAft>
                <a:spcPts val="0"/>
              </a:spcAft>
              <a:buClr>
                <a:srgbClr val="F3F3F3"/>
              </a:buClr>
              <a:buSzPts val="1200"/>
              <a:buNone/>
              <a:defRPr sz="1200">
                <a:solidFill>
                  <a:srgbClr val="F3F3F3"/>
                </a:solidFill>
              </a:defRPr>
            </a:lvl6pPr>
            <a:lvl7pPr lvl="6" algn="r" rtl="0">
              <a:lnSpc>
                <a:spcPct val="100000"/>
              </a:lnSpc>
              <a:spcBef>
                <a:spcPts val="0"/>
              </a:spcBef>
              <a:spcAft>
                <a:spcPts val="0"/>
              </a:spcAft>
              <a:buClr>
                <a:srgbClr val="F3F3F3"/>
              </a:buClr>
              <a:buSzPts val="1200"/>
              <a:buNone/>
              <a:defRPr sz="1200">
                <a:solidFill>
                  <a:srgbClr val="F3F3F3"/>
                </a:solidFill>
              </a:defRPr>
            </a:lvl7pPr>
            <a:lvl8pPr lvl="7" algn="r" rtl="0">
              <a:lnSpc>
                <a:spcPct val="100000"/>
              </a:lnSpc>
              <a:spcBef>
                <a:spcPts val="0"/>
              </a:spcBef>
              <a:spcAft>
                <a:spcPts val="0"/>
              </a:spcAft>
              <a:buClr>
                <a:srgbClr val="F3F3F3"/>
              </a:buClr>
              <a:buSzPts val="1200"/>
              <a:buNone/>
              <a:defRPr sz="1200">
                <a:solidFill>
                  <a:srgbClr val="F3F3F3"/>
                </a:solidFill>
              </a:defRPr>
            </a:lvl8pPr>
            <a:lvl9pPr lvl="8" algn="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2" name="Google Shape;962;p22"/>
          <p:cNvSpPr txBox="1">
            <a:spLocks noGrp="1"/>
          </p:cNvSpPr>
          <p:nvPr>
            <p:ph type="subTitle" idx="4"/>
          </p:nvPr>
        </p:nvSpPr>
        <p:spPr>
          <a:xfrm>
            <a:off x="5072276" y="2540105"/>
            <a:ext cx="18288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grpSp>
        <p:nvGrpSpPr>
          <p:cNvPr id="963" name="Google Shape;963;p22"/>
          <p:cNvGrpSpPr/>
          <p:nvPr/>
        </p:nvGrpSpPr>
        <p:grpSpPr>
          <a:xfrm>
            <a:off x="6002520" y="-102719"/>
            <a:ext cx="4477807" cy="5398619"/>
            <a:chOff x="6002520" y="-102719"/>
            <a:chExt cx="4477807" cy="5398619"/>
          </a:xfrm>
        </p:grpSpPr>
        <p:sp>
          <p:nvSpPr>
            <p:cNvPr id="964" name="Google Shape;964;p22"/>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22"/>
            <p:cNvGrpSpPr/>
            <p:nvPr/>
          </p:nvGrpSpPr>
          <p:grpSpPr>
            <a:xfrm>
              <a:off x="6002520" y="4318199"/>
              <a:ext cx="4477807" cy="839588"/>
              <a:chOff x="3098100" y="3849750"/>
              <a:chExt cx="940775" cy="270425"/>
            </a:xfrm>
          </p:grpSpPr>
          <p:sp>
            <p:nvSpPr>
              <p:cNvPr id="969" name="Google Shape;969;p22"/>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2" name="Google Shape;972;p22"/>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973" name="Google Shape;973;p22"/>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974" name="Google Shape;974;p22"/>
          <p:cNvGrpSpPr/>
          <p:nvPr/>
        </p:nvGrpSpPr>
        <p:grpSpPr>
          <a:xfrm>
            <a:off x="-1462108" y="-365290"/>
            <a:ext cx="4517256" cy="5656448"/>
            <a:chOff x="-1462108" y="-365290"/>
            <a:chExt cx="4517256" cy="5656448"/>
          </a:xfrm>
        </p:grpSpPr>
        <p:grpSp>
          <p:nvGrpSpPr>
            <p:cNvPr id="975" name="Google Shape;975;p22"/>
            <p:cNvGrpSpPr/>
            <p:nvPr/>
          </p:nvGrpSpPr>
          <p:grpSpPr>
            <a:xfrm rot="-373102" flipH="1">
              <a:off x="-1189137" y="-165666"/>
              <a:ext cx="3971313" cy="5257200"/>
              <a:chOff x="3268325" y="3013975"/>
              <a:chExt cx="1443800" cy="1106200"/>
            </a:xfrm>
          </p:grpSpPr>
          <p:sp>
            <p:nvSpPr>
              <p:cNvPr id="976" name="Google Shape;976;p22"/>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22"/>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983" name="Google Shape;983;p22"/>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333"/>
        <p:cNvGrpSpPr/>
        <p:nvPr/>
      </p:nvGrpSpPr>
      <p:grpSpPr>
        <a:xfrm>
          <a:off x="0" y="0"/>
          <a:ext cx="0" cy="0"/>
          <a:chOff x="0" y="0"/>
          <a:chExt cx="0" cy="0"/>
        </a:xfrm>
      </p:grpSpPr>
      <p:pic>
        <p:nvPicPr>
          <p:cNvPr id="1334" name="Google Shape;1334;p26"/>
          <p:cNvPicPr preferRelativeResize="0"/>
          <p:nvPr/>
        </p:nvPicPr>
        <p:blipFill rotWithShape="1">
          <a:blip r:embed="rId2">
            <a:alphaModFix/>
          </a:blip>
          <a:srcRect l="30158" r="11269"/>
          <a:stretch/>
        </p:blipFill>
        <p:spPr>
          <a:xfrm>
            <a:off x="6989200" y="-504825"/>
            <a:ext cx="2419373" cy="2323453"/>
          </a:xfrm>
          <a:prstGeom prst="rect">
            <a:avLst/>
          </a:prstGeom>
          <a:noFill/>
          <a:ln>
            <a:noFill/>
          </a:ln>
        </p:spPr>
      </p:pic>
      <p:sp>
        <p:nvSpPr>
          <p:cNvPr id="1335" name="Google Shape;1335;p26"/>
          <p:cNvSpPr txBox="1">
            <a:spLocks noGrp="1"/>
          </p:cNvSpPr>
          <p:nvPr>
            <p:ph type="title"/>
          </p:nvPr>
        </p:nvSpPr>
        <p:spPr>
          <a:xfrm>
            <a:off x="1606114" y="1182607"/>
            <a:ext cx="5943600" cy="320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6" name="Google Shape;1336;p26"/>
          <p:cNvSpPr/>
          <p:nvPr/>
        </p:nvSpPr>
        <p:spPr>
          <a:xfrm rot="-1367296">
            <a:off x="-275194" y="4012351"/>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rot="-6757373">
            <a:off x="-455518" y="312304"/>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rot="-9377702">
            <a:off x="-262311" y="-637304"/>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rot="-3371401">
            <a:off x="8078731" y="-548232"/>
            <a:ext cx="1004487" cy="1183374"/>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rot="-4335824">
            <a:off x="7567586" y="-1492275"/>
            <a:ext cx="2150167" cy="2278960"/>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flipH="1">
            <a:off x="6993440" y="42908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6529813" y="4336457"/>
            <a:ext cx="2878771" cy="827501"/>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7162315" y="4686980"/>
            <a:ext cx="2036507" cy="476978"/>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5" name="Google Shape;1345;p26"/>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46" name="Google Shape;1346;p26"/>
          <p:cNvPicPr preferRelativeResize="0"/>
          <p:nvPr/>
        </p:nvPicPr>
        <p:blipFill rotWithShape="1">
          <a:blip r:embed="rId4">
            <a:alphaModFix/>
          </a:blip>
          <a:srcRect r="46635"/>
          <a:stretch/>
        </p:blipFill>
        <p:spPr>
          <a:xfrm>
            <a:off x="-237075" y="3105150"/>
            <a:ext cx="2132554" cy="2247901"/>
          </a:xfrm>
          <a:prstGeom prst="rect">
            <a:avLst/>
          </a:prstGeom>
          <a:noFill/>
          <a:ln>
            <a:noFill/>
          </a:ln>
        </p:spPr>
      </p:pic>
      <p:pic>
        <p:nvPicPr>
          <p:cNvPr id="1347" name="Google Shape;1347;p26"/>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1348"/>
        <p:cNvGrpSpPr/>
        <p:nvPr/>
      </p:nvGrpSpPr>
      <p:grpSpPr>
        <a:xfrm>
          <a:off x="0" y="0"/>
          <a:ext cx="0" cy="0"/>
          <a:chOff x="0" y="0"/>
          <a:chExt cx="0" cy="0"/>
        </a:xfrm>
      </p:grpSpPr>
      <p:sp>
        <p:nvSpPr>
          <p:cNvPr id="1349" name="Google Shape;1349;p27"/>
          <p:cNvSpPr txBox="1">
            <a:spLocks noGrp="1"/>
          </p:cNvSpPr>
          <p:nvPr>
            <p:ph type="title"/>
          </p:nvPr>
        </p:nvSpPr>
        <p:spPr>
          <a:xfrm>
            <a:off x="899550" y="503388"/>
            <a:ext cx="73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27"/>
          <p:cNvSpPr txBox="1">
            <a:spLocks noGrp="1"/>
          </p:cNvSpPr>
          <p:nvPr>
            <p:ph type="body" idx="1"/>
          </p:nvPr>
        </p:nvSpPr>
        <p:spPr>
          <a:xfrm>
            <a:off x="720663" y="1832800"/>
            <a:ext cx="3851400" cy="2605800"/>
          </a:xfrm>
          <a:prstGeom prst="rect">
            <a:avLst/>
          </a:prstGeom>
        </p:spPr>
        <p:txBody>
          <a:bodyPr spcFirstLastPara="1" wrap="square" lIns="91425" tIns="91425" rIns="91425" bIns="91425" anchor="t" anchorCtr="0">
            <a:noAutofit/>
          </a:bodyPr>
          <a:lstStyle>
            <a:lvl1pPr marL="457200" marR="50800" lvl="0" indent="-304800" rtl="0">
              <a:lnSpc>
                <a:spcPct val="166000"/>
              </a:lnSpc>
              <a:spcBef>
                <a:spcPts val="0"/>
              </a:spcBef>
              <a:spcAft>
                <a:spcPts val="0"/>
              </a:spcAft>
              <a:buClr>
                <a:srgbClr val="FFFFFF"/>
              </a:buClr>
              <a:buSzPts val="1200"/>
              <a:buChar char="●"/>
              <a:defRPr sz="1100" u="sng"/>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grpSp>
        <p:nvGrpSpPr>
          <p:cNvPr id="1351" name="Google Shape;1351;p27"/>
          <p:cNvGrpSpPr/>
          <p:nvPr/>
        </p:nvGrpSpPr>
        <p:grpSpPr>
          <a:xfrm>
            <a:off x="-2255105" y="4433249"/>
            <a:ext cx="4477807" cy="839588"/>
            <a:chOff x="3098100" y="3849750"/>
            <a:chExt cx="940775" cy="270425"/>
          </a:xfrm>
        </p:grpSpPr>
        <p:sp>
          <p:nvSpPr>
            <p:cNvPr id="1352" name="Google Shape;1352;p27"/>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a:off x="4038601" y="-137099"/>
            <a:ext cx="5314951" cy="5357097"/>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ONLY_2_1">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03" name="Google Shape;1403;p31"/>
          <p:cNvSpPr txBox="1">
            <a:spLocks noGrp="1"/>
          </p:cNvSpPr>
          <p:nvPr>
            <p:ph type="subTitle" idx="1"/>
          </p:nvPr>
        </p:nvSpPr>
        <p:spPr>
          <a:xfrm>
            <a:off x="2278575" y="2250767"/>
            <a:ext cx="9762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4606500"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7238755"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235357" y="2858255"/>
            <a:ext cx="18288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3661898"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6088439"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326857"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3753398"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6179939"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5"/>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rgbClr val="FCC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accent1"/>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1pPr>
            <a:lvl2pPr lvl="1">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2pPr>
            <a:lvl3pPr lvl="2">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3pPr>
            <a:lvl4pPr lvl="3">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4pPr>
            <a:lvl5pPr lvl="4">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5pPr>
            <a:lvl6pPr lvl="5">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6pPr>
            <a:lvl7pPr lvl="6">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7pPr>
            <a:lvl8pPr lvl="7">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8pPr>
            <a:lvl9pPr lvl="8">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20124D"/>
              </a:buClr>
              <a:buSzPts val="1400"/>
              <a:buFont typeface="Lato"/>
              <a:buChar char="●"/>
              <a:defRPr>
                <a:solidFill>
                  <a:srgbClr val="20124D"/>
                </a:solidFill>
                <a:latin typeface="Lato"/>
                <a:ea typeface="Lato"/>
                <a:cs typeface="Lato"/>
                <a:sym typeface="Lato"/>
              </a:defRPr>
            </a:lvl1pPr>
            <a:lvl2pPr marL="914400" lvl="1"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2pPr>
            <a:lvl3pPr marL="1371600" lvl="2"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3pPr>
            <a:lvl4pPr marL="1828800" lvl="3"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4pPr>
            <a:lvl5pPr marL="2286000" lvl="4"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5pPr>
            <a:lvl6pPr marL="2743200" lvl="5"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6pPr>
            <a:lvl7pPr marL="3200400" lvl="6"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7pPr>
            <a:lvl8pPr marL="3657600" lvl="7"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8pPr>
            <a:lvl9pPr marL="4114800" lvl="8" indent="-317500">
              <a:lnSpc>
                <a:spcPct val="115000"/>
              </a:lnSpc>
              <a:spcBef>
                <a:spcPts val="1600"/>
              </a:spcBef>
              <a:spcAft>
                <a:spcPts val="1600"/>
              </a:spcAft>
              <a:buClr>
                <a:srgbClr val="20124D"/>
              </a:buClr>
              <a:buSzPts val="1400"/>
              <a:buFont typeface="Lato"/>
              <a:buChar char="■"/>
              <a:defRPr>
                <a:solidFill>
                  <a:srgbClr val="20124D"/>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5" r:id="rId3"/>
    <p:sldLayoutId id="2147483662" r:id="rId4"/>
    <p:sldLayoutId id="2147483663" r:id="rId5"/>
    <p:sldLayoutId id="2147483668" r:id="rId6"/>
    <p:sldLayoutId id="2147483672" r:id="rId7"/>
    <p:sldLayoutId id="2147483673" r:id="rId8"/>
    <p:sldLayoutId id="2147483677" r:id="rId9"/>
    <p:sldLayoutId id="2147483678"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8.xml"/><Relationship Id="rId4" Type="http://schemas.openxmlformats.org/officeDocument/2006/relationships/image" Target="../media/image43.gif"/></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4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9000">
              <a:schemeClr val="tx1">
                <a:lumMod val="25000"/>
                <a:lumOff val="75000"/>
              </a:schemeClr>
            </a:gs>
            <a:gs pos="8000">
              <a:schemeClr val="accent1">
                <a:lumMod val="45000"/>
                <a:lumOff val="55000"/>
              </a:schemeClr>
            </a:gs>
            <a:gs pos="100000">
              <a:schemeClr val="accent1">
                <a:lumMod val="30000"/>
                <a:lumOff val="70000"/>
              </a:schemeClr>
            </a:gs>
          </a:gsLst>
          <a:lin ang="5400000" scaled="1"/>
        </a:gradFill>
        <a:effectLst/>
      </p:bgPr>
    </p:bg>
    <p:spTree>
      <p:nvGrpSpPr>
        <p:cNvPr id="1" name="Shape 1986"/>
        <p:cNvGrpSpPr/>
        <p:nvPr/>
      </p:nvGrpSpPr>
      <p:grpSpPr>
        <a:xfrm>
          <a:off x="0" y="0"/>
          <a:ext cx="0" cy="0"/>
          <a:chOff x="0" y="0"/>
          <a:chExt cx="0" cy="0"/>
        </a:xfrm>
      </p:grpSpPr>
      <p:pic>
        <p:nvPicPr>
          <p:cNvPr id="24" name="Picture 4" descr="C:\Users\FPTSHOP\Pictures\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075" y="3551425"/>
            <a:ext cx="3712060" cy="19942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810;p38"/>
          <p:cNvSpPr txBox="1">
            <a:spLocks/>
          </p:cNvSpPr>
          <p:nvPr/>
        </p:nvSpPr>
        <p:spPr>
          <a:xfrm rot="19246994">
            <a:off x="27060" y="477124"/>
            <a:ext cx="2774052" cy="9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5200"/>
              <a:buFont typeface="Staatliches"/>
              <a:buNone/>
              <a:defRPr sz="6000" b="0" i="0" u="none" strike="noStrike" cap="none">
                <a:solidFill>
                  <a:srgbClr val="20124D"/>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9pPr>
          </a:lstStyle>
          <a:p>
            <a:r>
              <a:rPr lang="en-US" sz="2800" dirty="0"/>
              <a:t> </a:t>
            </a:r>
            <a:r>
              <a:rPr lang="en-US" sz="3200" dirty="0"/>
              <a:t>WELCOME</a:t>
            </a:r>
            <a:endParaRPr lang="en-US" sz="2800" dirty="0"/>
          </a:p>
        </p:txBody>
      </p:sp>
      <p:pic>
        <p:nvPicPr>
          <p:cNvPr id="5" name="Picture 3" descr="C:\Users\FPTSHOP\Pictures\Untitled-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325" y="1114221"/>
            <a:ext cx="1541766" cy="168202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22;p44"/>
          <p:cNvSpPr txBox="1">
            <a:spLocks/>
          </p:cNvSpPr>
          <p:nvPr/>
        </p:nvSpPr>
        <p:spPr>
          <a:xfrm>
            <a:off x="3210603" y="1844927"/>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1954802010069</a:t>
            </a:r>
          </a:p>
          <a:p>
            <a:pPr algn="ctr"/>
            <a:endParaRPr lang="en-US" sz="1050" b="1" dirty="0"/>
          </a:p>
        </p:txBody>
      </p:sp>
      <p:pic>
        <p:nvPicPr>
          <p:cNvPr id="11" name="Picture 2" descr="C:\Users\FPTSHOP\Pictures\230561055_1449442155428566_9138450970295264536_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320" y="2427339"/>
            <a:ext cx="1541766" cy="148978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922;p44"/>
          <p:cNvSpPr txBox="1">
            <a:spLocks/>
          </p:cNvSpPr>
          <p:nvPr/>
        </p:nvSpPr>
        <p:spPr>
          <a:xfrm>
            <a:off x="4667227" y="3158720"/>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1954802010084</a:t>
            </a:r>
          </a:p>
          <a:p>
            <a:pPr algn="ctr"/>
            <a:endParaRPr lang="en-US" sz="1050" b="1" dirty="0"/>
          </a:p>
        </p:txBody>
      </p:sp>
      <p:sp>
        <p:nvSpPr>
          <p:cNvPr id="22" name="Google Shape;1922;p44"/>
          <p:cNvSpPr txBox="1">
            <a:spLocks/>
          </p:cNvSpPr>
          <p:nvPr/>
        </p:nvSpPr>
        <p:spPr>
          <a:xfrm>
            <a:off x="5834809" y="4430947"/>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1954802010080</a:t>
            </a:r>
          </a:p>
          <a:p>
            <a:pPr algn="ctr"/>
            <a:endParaRPr lang="en-US" sz="1050" b="1" dirty="0"/>
          </a:p>
        </p:txBody>
      </p:sp>
      <p:sp>
        <p:nvSpPr>
          <p:cNvPr id="28" name="Google Shape;1919;p44"/>
          <p:cNvSpPr txBox="1">
            <a:spLocks/>
          </p:cNvSpPr>
          <p:nvPr/>
        </p:nvSpPr>
        <p:spPr>
          <a:xfrm>
            <a:off x="701455" y="3965901"/>
            <a:ext cx="1815147" cy="440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a:p>
            <a:pPr algn="ctr">
              <a:spcAft>
                <a:spcPts val="1600"/>
              </a:spcAft>
            </a:pPr>
            <a:endParaRPr lang="en-US" dirty="0"/>
          </a:p>
        </p:txBody>
      </p:sp>
      <p:pic>
        <p:nvPicPr>
          <p:cNvPr id="3078" name="Picture 6" descr="C:\Users\FPTSHOP\Downloads\2879.png_860-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0966" y="1943649"/>
            <a:ext cx="2440110" cy="3232865"/>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21;p44"/>
          <p:cNvSpPr txBox="1">
            <a:spLocks/>
          </p:cNvSpPr>
          <p:nvPr/>
        </p:nvSpPr>
        <p:spPr>
          <a:xfrm>
            <a:off x="5723985" y="4126191"/>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Lê Đình Trường</a:t>
            </a:r>
          </a:p>
        </p:txBody>
      </p:sp>
      <p:sp>
        <p:nvSpPr>
          <p:cNvPr id="26" name="Google Shape;1921;p44"/>
          <p:cNvSpPr txBox="1">
            <a:spLocks/>
          </p:cNvSpPr>
          <p:nvPr/>
        </p:nvSpPr>
        <p:spPr>
          <a:xfrm>
            <a:off x="4538527" y="2856521"/>
            <a:ext cx="2116995"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Nguyễn Thị Hải Yến</a:t>
            </a:r>
          </a:p>
        </p:txBody>
      </p:sp>
      <p:sp>
        <p:nvSpPr>
          <p:cNvPr id="27" name="Google Shape;1921;p44"/>
          <p:cNvSpPr txBox="1">
            <a:spLocks/>
          </p:cNvSpPr>
          <p:nvPr/>
        </p:nvSpPr>
        <p:spPr>
          <a:xfrm>
            <a:off x="3164581" y="1578183"/>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Phạm Thị Thủy</a:t>
            </a:r>
          </a:p>
        </p:txBody>
      </p:sp>
      <p:sp>
        <p:nvSpPr>
          <p:cNvPr id="29" name="Google Shape;1921;p44"/>
          <p:cNvSpPr txBox="1">
            <a:spLocks/>
          </p:cNvSpPr>
          <p:nvPr/>
        </p:nvSpPr>
        <p:spPr>
          <a:xfrm>
            <a:off x="4991319" y="3798664"/>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vi-VN" dirty="0">
              <a:latin typeface="Montserrat ExtraBold" charset="0"/>
            </a:endParaRPr>
          </a:p>
        </p:txBody>
      </p:sp>
      <p:sp>
        <p:nvSpPr>
          <p:cNvPr id="32" name="Google Shape;1919;p44">
            <a:extLst>
              <a:ext uri="{FF2B5EF4-FFF2-40B4-BE49-F238E27FC236}">
                <a16:creationId xmlns:a16="http://schemas.microsoft.com/office/drawing/2014/main" id="{623788F7-6C01-4D3A-991C-33859F72EBCF}"/>
              </a:ext>
            </a:extLst>
          </p:cNvPr>
          <p:cNvSpPr txBox="1">
            <a:spLocks/>
          </p:cNvSpPr>
          <p:nvPr/>
        </p:nvSpPr>
        <p:spPr>
          <a:xfrm>
            <a:off x="3347333" y="4822683"/>
            <a:ext cx="1815147" cy="440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a:p>
            <a:pPr algn="ctr">
              <a:spcAft>
                <a:spcPts val="1600"/>
              </a:spcAft>
            </a:pPr>
            <a:endParaRPr lang="en-US" dirty="0"/>
          </a:p>
        </p:txBody>
      </p:sp>
      <p:sp>
        <p:nvSpPr>
          <p:cNvPr id="30" name="Google Shape;1810;p38">
            <a:extLst>
              <a:ext uri="{FF2B5EF4-FFF2-40B4-BE49-F238E27FC236}">
                <a16:creationId xmlns:a16="http://schemas.microsoft.com/office/drawing/2014/main" id="{43D63271-7E5A-464E-87FE-C7F1C87710B6}"/>
              </a:ext>
            </a:extLst>
          </p:cNvPr>
          <p:cNvSpPr txBox="1">
            <a:spLocks/>
          </p:cNvSpPr>
          <p:nvPr/>
        </p:nvSpPr>
        <p:spPr>
          <a:xfrm>
            <a:off x="4446195" y="943643"/>
            <a:ext cx="3826355" cy="9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5200"/>
              <a:buFont typeface="Staatliches"/>
              <a:buNone/>
              <a:defRPr sz="6000" b="0" i="0" u="none" strike="noStrike" cap="none">
                <a:solidFill>
                  <a:srgbClr val="20124D"/>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9pPr>
          </a:lstStyle>
          <a:p>
            <a:pPr algn="r"/>
            <a:r>
              <a:rPr lang="en-US" sz="2800" dirty="0"/>
              <a:t> </a:t>
            </a:r>
            <a:r>
              <a:rPr lang="en-US" sz="3200" dirty="0"/>
              <a:t>“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TYT CENTER </a:t>
            </a:r>
            <a:r>
              <a:rPr lang="en-US" sz="3200" dirty="0"/>
              <a:t>”</a:t>
            </a:r>
            <a:endParaRPr lang="en-US" sz="2800" dirty="0"/>
          </a:p>
        </p:txBody>
      </p:sp>
      <p:sp>
        <p:nvSpPr>
          <p:cNvPr id="4" name="Oval 3">
            <a:extLst>
              <a:ext uri="{FF2B5EF4-FFF2-40B4-BE49-F238E27FC236}">
                <a16:creationId xmlns:a16="http://schemas.microsoft.com/office/drawing/2014/main" id="{57074846-7FA0-471B-A997-F97BE6F388B3}"/>
              </a:ext>
            </a:extLst>
          </p:cNvPr>
          <p:cNvSpPr/>
          <p:nvPr/>
        </p:nvSpPr>
        <p:spPr>
          <a:xfrm>
            <a:off x="1424178" y="1316282"/>
            <a:ext cx="1489476" cy="1468379"/>
          </a:xfrm>
          <a:prstGeom prst="ellipse">
            <a:avLst/>
          </a:prstGeom>
          <a:noFill/>
          <a:ln w="76200">
            <a:solidFill>
              <a:schemeClr val="accent4">
                <a:lumMod val="20000"/>
                <a:lumOff val="8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6" name="Google Shape;1907;p44"/>
          <p:cNvGrpSpPr/>
          <p:nvPr/>
        </p:nvGrpSpPr>
        <p:grpSpPr>
          <a:xfrm>
            <a:off x="2531785" y="2268506"/>
            <a:ext cx="608754" cy="479614"/>
            <a:chOff x="2329724" y="1188750"/>
            <a:chExt cx="1083366" cy="925105"/>
          </a:xfrm>
        </p:grpSpPr>
        <p:sp>
          <p:nvSpPr>
            <p:cNvPr id="7"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09;p44"/>
            <p:cNvSpPr/>
            <p:nvPr/>
          </p:nvSpPr>
          <p:spPr>
            <a:xfrm>
              <a:off x="2329724" y="1188750"/>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T</a:t>
              </a:r>
              <a:endParaRPr dirty="0">
                <a:latin typeface="Cooper Std Black" pitchFamily="18" charset="0"/>
              </a:endParaRPr>
            </a:p>
          </p:txBody>
        </p:sp>
      </p:grpSp>
      <p:sp>
        <p:nvSpPr>
          <p:cNvPr id="31" name="Oval 30">
            <a:extLst>
              <a:ext uri="{FF2B5EF4-FFF2-40B4-BE49-F238E27FC236}">
                <a16:creationId xmlns:a16="http://schemas.microsoft.com/office/drawing/2014/main" id="{E1F33F01-FD30-4462-AF43-EC4818ADFA28}"/>
              </a:ext>
            </a:extLst>
          </p:cNvPr>
          <p:cNvSpPr/>
          <p:nvPr/>
        </p:nvSpPr>
        <p:spPr>
          <a:xfrm>
            <a:off x="2755457" y="2554276"/>
            <a:ext cx="1489476" cy="1468379"/>
          </a:xfrm>
          <a:prstGeom prst="ellipse">
            <a:avLst/>
          </a:prstGeom>
          <a:noFill/>
          <a:ln w="76200">
            <a:solidFill>
              <a:schemeClr val="accent4">
                <a:lumMod val="20000"/>
                <a:lumOff val="80000"/>
              </a:schemeClr>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3" name="Oval 32">
            <a:extLst>
              <a:ext uri="{FF2B5EF4-FFF2-40B4-BE49-F238E27FC236}">
                <a16:creationId xmlns:a16="http://schemas.microsoft.com/office/drawing/2014/main" id="{32E6CCD9-3AA1-4D82-BED0-11E1812A7A16}"/>
              </a:ext>
            </a:extLst>
          </p:cNvPr>
          <p:cNvSpPr/>
          <p:nvPr/>
        </p:nvSpPr>
        <p:spPr>
          <a:xfrm>
            <a:off x="4155640" y="3814385"/>
            <a:ext cx="1489476" cy="1468379"/>
          </a:xfrm>
          <a:prstGeom prst="ellipse">
            <a:avLst/>
          </a:prstGeom>
          <a:noFill/>
          <a:ln w="76200">
            <a:solidFill>
              <a:schemeClr val="accent4">
                <a:lumMod val="20000"/>
                <a:lumOff val="80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18" name="Google Shape;1913;p44"/>
          <p:cNvGrpSpPr/>
          <p:nvPr/>
        </p:nvGrpSpPr>
        <p:grpSpPr>
          <a:xfrm>
            <a:off x="5166430" y="4789955"/>
            <a:ext cx="645742" cy="450333"/>
            <a:chOff x="3515655" y="-512266"/>
            <a:chExt cx="1079022" cy="905388"/>
          </a:xfrm>
        </p:grpSpPr>
        <p:sp>
          <p:nvSpPr>
            <p:cNvPr id="19" name="Google Shape;1914;p44"/>
            <p:cNvSpPr/>
            <p:nvPr/>
          </p:nvSpPr>
          <p:spPr>
            <a:xfrm>
              <a:off x="3609294" y="-492736"/>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15;p44"/>
            <p:cNvSpPr/>
            <p:nvPr/>
          </p:nvSpPr>
          <p:spPr>
            <a:xfrm>
              <a:off x="3515655" y="-512266"/>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T</a:t>
              </a:r>
              <a:endParaRPr dirty="0">
                <a:latin typeface="Cooper Std Black" pitchFamily="18" charset="0"/>
              </a:endParaRPr>
            </a:p>
          </p:txBody>
        </p:sp>
      </p:grpSp>
      <p:grpSp>
        <p:nvGrpSpPr>
          <p:cNvPr id="12" name="Google Shape;1910;p44"/>
          <p:cNvGrpSpPr/>
          <p:nvPr/>
        </p:nvGrpSpPr>
        <p:grpSpPr>
          <a:xfrm>
            <a:off x="3908132" y="3560591"/>
            <a:ext cx="553696" cy="467161"/>
            <a:chOff x="2332173" y="1227997"/>
            <a:chExt cx="1080917" cy="886143"/>
          </a:xfrm>
        </p:grpSpPr>
        <p:sp>
          <p:nvSpPr>
            <p:cNvPr id="13" name="Google Shape;1911;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912;p44"/>
            <p:cNvSpPr/>
            <p:nvPr/>
          </p:nvSpPr>
          <p:spPr>
            <a:xfrm>
              <a:off x="2332173" y="1228282"/>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Y</a:t>
              </a:r>
              <a:endParaRPr dirty="0">
                <a:latin typeface="Cooper Std Black" pitchFamily="18" charset="0"/>
              </a:endParaRPr>
            </a:p>
          </p:txBody>
        </p:sp>
      </p:grpSp>
      <p:sp>
        <p:nvSpPr>
          <p:cNvPr id="15" name="TextBox 14">
            <a:extLst>
              <a:ext uri="{FF2B5EF4-FFF2-40B4-BE49-F238E27FC236}">
                <a16:creationId xmlns:a16="http://schemas.microsoft.com/office/drawing/2014/main" id="{ACF9CA01-813D-412E-BA21-B2BD848DF945}"/>
              </a:ext>
            </a:extLst>
          </p:cNvPr>
          <p:cNvSpPr txBox="1"/>
          <p:nvPr/>
        </p:nvSpPr>
        <p:spPr>
          <a:xfrm>
            <a:off x="2163788" y="350593"/>
            <a:ext cx="6543367" cy="769441"/>
          </a:xfrm>
          <a:prstGeom prst="rect">
            <a:avLst/>
          </a:prstGeom>
          <a:noFill/>
          <a:ln>
            <a:noFill/>
          </a:ln>
        </p:spPr>
        <p:txBody>
          <a:bodyPr wrap="square" rtlCol="0">
            <a:spAutoFit/>
          </a:bodyPr>
          <a:lstStyle/>
          <a:p>
            <a:pPr algn="ctr"/>
            <a:r>
              <a:rPr lang="en-US" sz="4400" b="1" dirty="0">
                <a:ln w="9525">
                  <a:solidFill>
                    <a:schemeClr val="bg1"/>
                  </a:solidFill>
                  <a:prstDash val="solid"/>
                </a:ln>
                <a:solidFill>
                  <a:schemeClr val="tx1">
                    <a:lumMod val="50000"/>
                    <a:lumOff val="50000"/>
                  </a:schemeClr>
                </a:solidFill>
                <a:effectLst>
                  <a:glow rad="101600">
                    <a:schemeClr val="accent1">
                      <a:satMod val="175000"/>
                      <a:alpha val="40000"/>
                    </a:schemeClr>
                  </a:glow>
                  <a:outerShdw blurRad="12700" dist="38100" dir="2700000" algn="tl" rotWithShape="0">
                    <a:schemeClr val="bg1">
                      <a:lumMod val="50000"/>
                    </a:schemeClr>
                  </a:outerShdw>
                </a:effectLst>
              </a:rPr>
              <a:t>QUẢN LÍ KHÁCH SẠN</a:t>
            </a:r>
          </a:p>
        </p:txBody>
      </p:sp>
      <p:pic>
        <p:nvPicPr>
          <p:cNvPr id="9" name="Picture 8">
            <a:extLst>
              <a:ext uri="{FF2B5EF4-FFF2-40B4-BE49-F238E27FC236}">
                <a16:creationId xmlns:a16="http://schemas.microsoft.com/office/drawing/2014/main" id="{7D00F252-7B97-40D2-9B13-3D9824A741C6}"/>
              </a:ext>
            </a:extLst>
          </p:cNvPr>
          <p:cNvPicPr>
            <a:picLocks noChangeAspect="1"/>
          </p:cNvPicPr>
          <p:nvPr/>
        </p:nvPicPr>
        <p:blipFill>
          <a:blip r:embed="rId7"/>
          <a:stretch>
            <a:fillRect/>
          </a:stretch>
        </p:blipFill>
        <p:spPr>
          <a:xfrm rot="244188">
            <a:off x="8367432" y="927873"/>
            <a:ext cx="750870" cy="750870"/>
          </a:xfrm>
          <a:prstGeom prst="rect">
            <a:avLst/>
          </a:prstGeom>
        </p:spPr>
      </p:pic>
      <p:pic>
        <p:nvPicPr>
          <p:cNvPr id="17" name="Picture 16">
            <a:extLst>
              <a:ext uri="{FF2B5EF4-FFF2-40B4-BE49-F238E27FC236}">
                <a16:creationId xmlns:a16="http://schemas.microsoft.com/office/drawing/2014/main" id="{2E77EBBF-4DB7-4329-B9C7-AFCEA109E808}"/>
              </a:ext>
            </a:extLst>
          </p:cNvPr>
          <p:cNvPicPr>
            <a:picLocks noChangeAspect="1"/>
          </p:cNvPicPr>
          <p:nvPr/>
        </p:nvPicPr>
        <p:blipFill>
          <a:blip r:embed="rId8"/>
          <a:stretch>
            <a:fillRect/>
          </a:stretch>
        </p:blipFill>
        <p:spPr>
          <a:xfrm>
            <a:off x="115632" y="3499748"/>
            <a:ext cx="1956700" cy="1643752"/>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1250" fill="hold"/>
                                            <p:tgtEl>
                                              <p:spTgt spid="3078"/>
                                            </p:tgtEl>
                                            <p:attrNameLst>
                                              <p:attrName>ppt_x</p:attrName>
                                            </p:attrNameLst>
                                          </p:cBhvr>
                                          <p:tavLst>
                                            <p:tav tm="0">
                                              <p:val>
                                                <p:strVal val="#ppt_x"/>
                                              </p:val>
                                            </p:tav>
                                            <p:tav tm="100000">
                                              <p:val>
                                                <p:strVal val="#ppt_x"/>
                                              </p:val>
                                            </p:tav>
                                          </p:tavLst>
                                        </p:anim>
                                        <p:anim calcmode="lin" valueType="num">
                                          <p:cBhvr additive="base">
                                            <p:cTn id="8" dur="1250" fill="hold"/>
                                            <p:tgtEl>
                                              <p:spTgt spid="307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250"/>
                                            <p:tgtEl>
                                              <p:spTgt spid="3"/>
                                            </p:tgtEl>
                                          </p:cBhvr>
                                        </p:animEffect>
                                        <p:anim calcmode="lin" valueType="num">
                                          <p:cBhvr>
                                            <p:cTn id="12" dur="1250" fill="hold"/>
                                            <p:tgtEl>
                                              <p:spTgt spid="3"/>
                                            </p:tgtEl>
                                            <p:attrNameLst>
                                              <p:attrName>ppt_x</p:attrName>
                                            </p:attrNameLst>
                                          </p:cBhvr>
                                          <p:tavLst>
                                            <p:tav tm="0">
                                              <p:val>
                                                <p:strVal val="#ppt_x"/>
                                              </p:val>
                                            </p:tav>
                                            <p:tav tm="100000">
                                              <p:val>
                                                <p:strVal val="#ppt_x"/>
                                              </p:val>
                                            </p:tav>
                                          </p:tavLst>
                                        </p:anim>
                                        <p:anim calcmode="lin" valueType="num">
                                          <p:cBhvr>
                                            <p:cTn id="13" dur="1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2000" fill="hold"/>
                                            <p:tgtEl>
                                              <p:spTgt spid="15"/>
                                            </p:tgtEl>
                                            <p:attrNameLst>
                                              <p:attrName>ppt_x</p:attrName>
                                            </p:attrNameLst>
                                          </p:cBhvr>
                                          <p:tavLst>
                                            <p:tav tm="0">
                                              <p:val>
                                                <p:strVal val="1+#ppt_w/2"/>
                                              </p:val>
                                            </p:tav>
                                            <p:tav tm="100000">
                                              <p:val>
                                                <p:strVal val="#ppt_x"/>
                                              </p:val>
                                            </p:tav>
                                          </p:tavLst>
                                        </p:anim>
                                        <p:anim calcmode="lin" valueType="num">
                                          <p:cBhvr additive="base">
                                            <p:cTn id="19" dur="2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14:presetBounceEnd="80000">
                                      <p:stCondLst>
                                        <p:cond delay="1400"/>
                                      </p:stCondLst>
                                      <p:childTnLst>
                                        <p:set>
                                          <p:cBhvr>
                                            <p:cTn id="21" dur="1" fill="hold">
                                              <p:stCondLst>
                                                <p:cond delay="0"/>
                                              </p:stCondLst>
                                            </p:cTn>
                                            <p:tgtEl>
                                              <p:spTgt spid="30"/>
                                            </p:tgtEl>
                                            <p:attrNameLst>
                                              <p:attrName>style.visibility</p:attrName>
                                            </p:attrNameLst>
                                          </p:cBhvr>
                                          <p:to>
                                            <p:strVal val="visible"/>
                                          </p:to>
                                        </p:set>
                                        <p:anim calcmode="lin" valueType="num" p14:bounceEnd="80000">
                                          <p:cBhvr additive="base">
                                            <p:cTn id="22" dur="40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23" dur="40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4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par>
                                    <p:cTn id="36" presetID="42"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750"/>
                                            <p:tgtEl>
                                              <p:spTgt spid="17"/>
                                            </p:tgtEl>
                                          </p:cBhvr>
                                        </p:animEffect>
                                        <p:anim calcmode="lin" valueType="num">
                                          <p:cBhvr>
                                            <p:cTn id="39" dur="1750" fill="hold"/>
                                            <p:tgtEl>
                                              <p:spTgt spid="17"/>
                                            </p:tgtEl>
                                            <p:attrNameLst>
                                              <p:attrName>ppt_x</p:attrName>
                                            </p:attrNameLst>
                                          </p:cBhvr>
                                          <p:tavLst>
                                            <p:tav tm="0">
                                              <p:val>
                                                <p:strVal val="#ppt_x"/>
                                              </p:val>
                                            </p:tav>
                                            <p:tav tm="100000">
                                              <p:val>
                                                <p:strVal val="#ppt_x"/>
                                              </p:val>
                                            </p:tav>
                                          </p:tavLst>
                                        </p:anim>
                                        <p:anim calcmode="lin" valueType="num">
                                          <p:cBhvr>
                                            <p:cTn id="40" dur="1750" fill="hold"/>
                                            <p:tgtEl>
                                              <p:spTgt spid="17"/>
                                            </p:tgtEl>
                                            <p:attrNameLst>
                                              <p:attrName>ppt_y</p:attrName>
                                            </p:attrNameLst>
                                          </p:cBhvr>
                                          <p:tavLst>
                                            <p:tav tm="0">
                                              <p:val>
                                                <p:strVal val="#ppt_y+.1"/>
                                              </p:val>
                                            </p:tav>
                                            <p:tav tm="100000">
                                              <p:val>
                                                <p:strVal val="#ppt_y"/>
                                              </p:val>
                                            </p:tav>
                                          </p:tavLst>
                                        </p:anim>
                                      </p:childTnLst>
                                    </p:cTn>
                                  </p:par>
                                  <p:par>
                                    <p:cTn id="41" presetID="21"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2)">
                                          <p:cBhvr>
                                            <p:cTn id="43" dur="1500"/>
                                            <p:tgtEl>
                                              <p:spTgt spid="4"/>
                                            </p:tgtEl>
                                          </p:cBhvr>
                                        </p:animEffect>
                                      </p:childTnLst>
                                    </p:cTn>
                                  </p:par>
                                  <p:par>
                                    <p:cTn id="44" presetID="3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fltVal val="0"/>
                                              </p:val>
                                            </p:tav>
                                            <p:tav tm="100000">
                                              <p:val>
                                                <p:strVal val="#ppt_w"/>
                                              </p:val>
                                            </p:tav>
                                          </p:tavLst>
                                        </p:anim>
                                        <p:anim calcmode="lin" valueType="num">
                                          <p:cBhvr>
                                            <p:cTn id="47" dur="1000" fill="hold"/>
                                            <p:tgtEl>
                                              <p:spTgt spid="6"/>
                                            </p:tgtEl>
                                            <p:attrNameLst>
                                              <p:attrName>ppt_h</p:attrName>
                                            </p:attrNameLst>
                                          </p:cBhvr>
                                          <p:tavLst>
                                            <p:tav tm="0">
                                              <p:val>
                                                <p:fltVal val="0"/>
                                              </p:val>
                                            </p:tav>
                                            <p:tav tm="100000">
                                              <p:val>
                                                <p:strVal val="#ppt_h"/>
                                              </p:val>
                                            </p:tav>
                                          </p:tavLst>
                                        </p:anim>
                                        <p:anim calcmode="lin" valueType="num">
                                          <p:cBhvr>
                                            <p:cTn id="48" dur="1000" fill="hold"/>
                                            <p:tgtEl>
                                              <p:spTgt spid="6"/>
                                            </p:tgtEl>
                                            <p:attrNameLst>
                                              <p:attrName>style.rotation</p:attrName>
                                            </p:attrNameLst>
                                          </p:cBhvr>
                                          <p:tavLst>
                                            <p:tav tm="0">
                                              <p:val>
                                                <p:fltVal val="90"/>
                                              </p:val>
                                            </p:tav>
                                            <p:tav tm="100000">
                                              <p:val>
                                                <p:fltVal val="0"/>
                                              </p:val>
                                            </p:tav>
                                          </p:tavLst>
                                        </p:anim>
                                        <p:animEffect transition="in" filter="fade">
                                          <p:cBhvr>
                                            <p:cTn id="49" dur="1000"/>
                                            <p:tgtEl>
                                              <p:spTgt spid="6"/>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style.rotation</p:attrName>
                                            </p:attrNameLst>
                                          </p:cBhvr>
                                          <p:tavLst>
                                            <p:tav tm="0">
                                              <p:val>
                                                <p:fltVal val="90"/>
                                              </p:val>
                                            </p:tav>
                                            <p:tav tm="100000">
                                              <p:val>
                                                <p:fltVal val="0"/>
                                              </p:val>
                                            </p:tav>
                                          </p:tavLst>
                                        </p:anim>
                                        <p:animEffect transition="in" filter="fade">
                                          <p:cBhvr>
                                            <p:cTn id="55" dur="1000"/>
                                            <p:tgtEl>
                                              <p:spTgt spid="27"/>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1000" fill="hold"/>
                                            <p:tgtEl>
                                              <p:spTgt spid="10"/>
                                            </p:tgtEl>
                                            <p:attrNameLst>
                                              <p:attrName>ppt_w</p:attrName>
                                            </p:attrNameLst>
                                          </p:cBhvr>
                                          <p:tavLst>
                                            <p:tav tm="0">
                                              <p:val>
                                                <p:fltVal val="0"/>
                                              </p:val>
                                            </p:tav>
                                            <p:tav tm="100000">
                                              <p:val>
                                                <p:strVal val="#ppt_w"/>
                                              </p:val>
                                            </p:tav>
                                          </p:tavLst>
                                        </p:anim>
                                        <p:anim calcmode="lin" valueType="num">
                                          <p:cBhvr>
                                            <p:cTn id="59" dur="1000" fill="hold"/>
                                            <p:tgtEl>
                                              <p:spTgt spid="10"/>
                                            </p:tgtEl>
                                            <p:attrNameLst>
                                              <p:attrName>ppt_h</p:attrName>
                                            </p:attrNameLst>
                                          </p:cBhvr>
                                          <p:tavLst>
                                            <p:tav tm="0">
                                              <p:val>
                                                <p:fltVal val="0"/>
                                              </p:val>
                                            </p:tav>
                                            <p:tav tm="100000">
                                              <p:val>
                                                <p:strVal val="#ppt_h"/>
                                              </p:val>
                                            </p:tav>
                                          </p:tavLst>
                                        </p:anim>
                                        <p:anim calcmode="lin" valueType="num">
                                          <p:cBhvr>
                                            <p:cTn id="60" dur="1000" fill="hold"/>
                                            <p:tgtEl>
                                              <p:spTgt spid="10"/>
                                            </p:tgtEl>
                                            <p:attrNameLst>
                                              <p:attrName>style.rotation</p:attrName>
                                            </p:attrNameLst>
                                          </p:cBhvr>
                                          <p:tavLst>
                                            <p:tav tm="0">
                                              <p:val>
                                                <p:fltVal val="90"/>
                                              </p:val>
                                            </p:tav>
                                            <p:tav tm="100000">
                                              <p:val>
                                                <p:fltVal val="0"/>
                                              </p:val>
                                            </p:tav>
                                          </p:tavLst>
                                        </p:anim>
                                        <p:animEffect transition="in" filter="fade">
                                          <p:cBhvr>
                                            <p:cTn id="61" dur="1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21" presetClass="entr" presetSubtype="3"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heel(3)">
                                          <p:cBhvr>
                                            <p:cTn id="72" dur="1500"/>
                                            <p:tgtEl>
                                              <p:spTgt spid="31"/>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fltVal val="0"/>
                                              </p:val>
                                            </p:tav>
                                            <p:tav tm="100000">
                                              <p:val>
                                                <p:strVal val="#ppt_w"/>
                                              </p:val>
                                            </p:tav>
                                          </p:tavLst>
                                        </p:anim>
                                        <p:anim calcmode="lin" valueType="num">
                                          <p:cBhvr>
                                            <p:cTn id="76" dur="1000" fill="hold"/>
                                            <p:tgtEl>
                                              <p:spTgt spid="26"/>
                                            </p:tgtEl>
                                            <p:attrNameLst>
                                              <p:attrName>ppt_h</p:attrName>
                                            </p:attrNameLst>
                                          </p:cBhvr>
                                          <p:tavLst>
                                            <p:tav tm="0">
                                              <p:val>
                                                <p:fltVal val="0"/>
                                              </p:val>
                                            </p:tav>
                                            <p:tav tm="100000">
                                              <p:val>
                                                <p:strVal val="#ppt_h"/>
                                              </p:val>
                                            </p:tav>
                                          </p:tavLst>
                                        </p:anim>
                                        <p:anim calcmode="lin" valueType="num">
                                          <p:cBhvr>
                                            <p:cTn id="77" dur="1000" fill="hold"/>
                                            <p:tgtEl>
                                              <p:spTgt spid="26"/>
                                            </p:tgtEl>
                                            <p:attrNameLst>
                                              <p:attrName>style.rotation</p:attrName>
                                            </p:attrNameLst>
                                          </p:cBhvr>
                                          <p:tavLst>
                                            <p:tav tm="0">
                                              <p:val>
                                                <p:fltVal val="90"/>
                                              </p:val>
                                            </p:tav>
                                            <p:tav tm="100000">
                                              <p:val>
                                                <p:fltVal val="0"/>
                                              </p:val>
                                            </p:tav>
                                          </p:tavLst>
                                        </p:anim>
                                        <p:animEffect transition="in" filter="fade">
                                          <p:cBhvr>
                                            <p:cTn id="78" dur="1000"/>
                                            <p:tgtEl>
                                              <p:spTgt spid="26"/>
                                            </p:tgtEl>
                                          </p:cBhvr>
                                        </p:animEffect>
                                      </p:childTnLst>
                                    </p:cTn>
                                  </p:par>
                                  <p:par>
                                    <p:cTn id="79" presetID="3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p:cTn id="81" dur="1000" fill="hold"/>
                                            <p:tgtEl>
                                              <p:spTgt spid="12"/>
                                            </p:tgtEl>
                                            <p:attrNameLst>
                                              <p:attrName>ppt_w</p:attrName>
                                            </p:attrNameLst>
                                          </p:cBhvr>
                                          <p:tavLst>
                                            <p:tav tm="0">
                                              <p:val>
                                                <p:fltVal val="0"/>
                                              </p:val>
                                            </p:tav>
                                            <p:tav tm="100000">
                                              <p:val>
                                                <p:strVal val="#ppt_w"/>
                                              </p:val>
                                            </p:tav>
                                          </p:tavLst>
                                        </p:anim>
                                        <p:anim calcmode="lin" valueType="num">
                                          <p:cBhvr>
                                            <p:cTn id="82" dur="1000" fill="hold"/>
                                            <p:tgtEl>
                                              <p:spTgt spid="12"/>
                                            </p:tgtEl>
                                            <p:attrNameLst>
                                              <p:attrName>ppt_h</p:attrName>
                                            </p:attrNameLst>
                                          </p:cBhvr>
                                          <p:tavLst>
                                            <p:tav tm="0">
                                              <p:val>
                                                <p:fltVal val="0"/>
                                              </p:val>
                                            </p:tav>
                                            <p:tav tm="100000">
                                              <p:val>
                                                <p:strVal val="#ppt_h"/>
                                              </p:val>
                                            </p:tav>
                                          </p:tavLst>
                                        </p:anim>
                                        <p:anim calcmode="lin" valueType="num">
                                          <p:cBhvr>
                                            <p:cTn id="83" dur="1000" fill="hold"/>
                                            <p:tgtEl>
                                              <p:spTgt spid="12"/>
                                            </p:tgtEl>
                                            <p:attrNameLst>
                                              <p:attrName>style.rotation</p:attrName>
                                            </p:attrNameLst>
                                          </p:cBhvr>
                                          <p:tavLst>
                                            <p:tav tm="0">
                                              <p:val>
                                                <p:fltVal val="90"/>
                                              </p:val>
                                            </p:tav>
                                            <p:tav tm="100000">
                                              <p:val>
                                                <p:fltVal val="0"/>
                                              </p:val>
                                            </p:tav>
                                          </p:tavLst>
                                        </p:anim>
                                        <p:animEffect transition="in" filter="fade">
                                          <p:cBhvr>
                                            <p:cTn id="84" dur="1000"/>
                                            <p:tgtEl>
                                              <p:spTgt spid="12"/>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style.rotation</p:attrName>
                                            </p:attrNameLst>
                                          </p:cBhvr>
                                          <p:tavLst>
                                            <p:tav tm="0">
                                              <p:val>
                                                <p:fltVal val="90"/>
                                              </p:val>
                                            </p:tav>
                                            <p:tav tm="100000">
                                              <p:val>
                                                <p:fltVal val="0"/>
                                              </p:val>
                                            </p:tav>
                                          </p:tavLst>
                                        </p:anim>
                                        <p:animEffect transition="in" filter="fade">
                                          <p:cBhvr>
                                            <p:cTn id="90" dur="10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p:cTn id="95" dur="1000" fill="hold"/>
                                            <p:tgtEl>
                                              <p:spTgt spid="24"/>
                                            </p:tgtEl>
                                            <p:attrNameLst>
                                              <p:attrName>ppt_w</p:attrName>
                                            </p:attrNameLst>
                                          </p:cBhvr>
                                          <p:tavLst>
                                            <p:tav tm="0">
                                              <p:val>
                                                <p:fltVal val="0"/>
                                              </p:val>
                                            </p:tav>
                                            <p:tav tm="100000">
                                              <p:val>
                                                <p:strVal val="#ppt_w"/>
                                              </p:val>
                                            </p:tav>
                                          </p:tavLst>
                                        </p:anim>
                                        <p:anim calcmode="lin" valueType="num">
                                          <p:cBhvr>
                                            <p:cTn id="96" dur="1000" fill="hold"/>
                                            <p:tgtEl>
                                              <p:spTgt spid="24"/>
                                            </p:tgtEl>
                                            <p:attrNameLst>
                                              <p:attrName>ppt_h</p:attrName>
                                            </p:attrNameLst>
                                          </p:cBhvr>
                                          <p:tavLst>
                                            <p:tav tm="0">
                                              <p:val>
                                                <p:fltVal val="0"/>
                                              </p:val>
                                            </p:tav>
                                            <p:tav tm="100000">
                                              <p:val>
                                                <p:strVal val="#ppt_h"/>
                                              </p:val>
                                            </p:tav>
                                          </p:tavLst>
                                        </p:anim>
                                        <p:anim calcmode="lin" valueType="num">
                                          <p:cBhvr>
                                            <p:cTn id="97" dur="1000" fill="hold"/>
                                            <p:tgtEl>
                                              <p:spTgt spid="24"/>
                                            </p:tgtEl>
                                            <p:attrNameLst>
                                              <p:attrName>style.rotation</p:attrName>
                                            </p:attrNameLst>
                                          </p:cBhvr>
                                          <p:tavLst>
                                            <p:tav tm="0">
                                              <p:val>
                                                <p:fltVal val="90"/>
                                              </p:val>
                                            </p:tav>
                                            <p:tav tm="100000">
                                              <p:val>
                                                <p:fltVal val="0"/>
                                              </p:val>
                                            </p:tav>
                                          </p:tavLst>
                                        </p:anim>
                                        <p:animEffect transition="in" filter="fade">
                                          <p:cBhvr>
                                            <p:cTn id="98" dur="1000"/>
                                            <p:tgtEl>
                                              <p:spTgt spid="24"/>
                                            </p:tgtEl>
                                          </p:cBhvr>
                                        </p:animEffect>
                                      </p:childTnLst>
                                    </p:cTn>
                                  </p:par>
                                  <p:par>
                                    <p:cTn id="99" presetID="21"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heel(4)">
                                          <p:cBhvr>
                                            <p:cTn id="101" dur="1500"/>
                                            <p:tgtEl>
                                              <p:spTgt spid="33"/>
                                            </p:tgtEl>
                                          </p:cBhvr>
                                        </p:animEffect>
                                      </p:childTnLst>
                                    </p:cTn>
                                  </p:par>
                                  <p:par>
                                    <p:cTn id="102" presetID="31" presetClass="entr" presetSubtype="0"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1000" fill="hold"/>
                                            <p:tgtEl>
                                              <p:spTgt spid="18"/>
                                            </p:tgtEl>
                                            <p:attrNameLst>
                                              <p:attrName>ppt_w</p:attrName>
                                            </p:attrNameLst>
                                          </p:cBhvr>
                                          <p:tavLst>
                                            <p:tav tm="0">
                                              <p:val>
                                                <p:fltVal val="0"/>
                                              </p:val>
                                            </p:tav>
                                            <p:tav tm="100000">
                                              <p:val>
                                                <p:strVal val="#ppt_w"/>
                                              </p:val>
                                            </p:tav>
                                          </p:tavLst>
                                        </p:anim>
                                        <p:anim calcmode="lin" valueType="num">
                                          <p:cBhvr>
                                            <p:cTn id="105" dur="1000" fill="hold"/>
                                            <p:tgtEl>
                                              <p:spTgt spid="18"/>
                                            </p:tgtEl>
                                            <p:attrNameLst>
                                              <p:attrName>ppt_h</p:attrName>
                                            </p:attrNameLst>
                                          </p:cBhvr>
                                          <p:tavLst>
                                            <p:tav tm="0">
                                              <p:val>
                                                <p:fltVal val="0"/>
                                              </p:val>
                                            </p:tav>
                                            <p:tav tm="100000">
                                              <p:val>
                                                <p:strVal val="#ppt_h"/>
                                              </p:val>
                                            </p:tav>
                                          </p:tavLst>
                                        </p:anim>
                                        <p:anim calcmode="lin" valueType="num">
                                          <p:cBhvr>
                                            <p:cTn id="106" dur="1000" fill="hold"/>
                                            <p:tgtEl>
                                              <p:spTgt spid="18"/>
                                            </p:tgtEl>
                                            <p:attrNameLst>
                                              <p:attrName>style.rotation</p:attrName>
                                            </p:attrNameLst>
                                          </p:cBhvr>
                                          <p:tavLst>
                                            <p:tav tm="0">
                                              <p:val>
                                                <p:fltVal val="90"/>
                                              </p:val>
                                            </p:tav>
                                            <p:tav tm="100000">
                                              <p:val>
                                                <p:fltVal val="0"/>
                                              </p:val>
                                            </p:tav>
                                          </p:tavLst>
                                        </p:anim>
                                        <p:animEffect transition="in" filter="fade">
                                          <p:cBhvr>
                                            <p:cTn id="107" dur="1000"/>
                                            <p:tgtEl>
                                              <p:spTgt spid="18"/>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1000" fill="hold"/>
                                            <p:tgtEl>
                                              <p:spTgt spid="25"/>
                                            </p:tgtEl>
                                            <p:attrNameLst>
                                              <p:attrName>ppt_w</p:attrName>
                                            </p:attrNameLst>
                                          </p:cBhvr>
                                          <p:tavLst>
                                            <p:tav tm="0">
                                              <p:val>
                                                <p:fltVal val="0"/>
                                              </p:val>
                                            </p:tav>
                                            <p:tav tm="100000">
                                              <p:val>
                                                <p:strVal val="#ppt_w"/>
                                              </p:val>
                                            </p:tav>
                                          </p:tavLst>
                                        </p:anim>
                                        <p:anim calcmode="lin" valueType="num">
                                          <p:cBhvr>
                                            <p:cTn id="111" dur="1000" fill="hold"/>
                                            <p:tgtEl>
                                              <p:spTgt spid="25"/>
                                            </p:tgtEl>
                                            <p:attrNameLst>
                                              <p:attrName>ppt_h</p:attrName>
                                            </p:attrNameLst>
                                          </p:cBhvr>
                                          <p:tavLst>
                                            <p:tav tm="0">
                                              <p:val>
                                                <p:fltVal val="0"/>
                                              </p:val>
                                            </p:tav>
                                            <p:tav tm="100000">
                                              <p:val>
                                                <p:strVal val="#ppt_h"/>
                                              </p:val>
                                            </p:tav>
                                          </p:tavLst>
                                        </p:anim>
                                        <p:anim calcmode="lin" valueType="num">
                                          <p:cBhvr>
                                            <p:cTn id="112" dur="1000" fill="hold"/>
                                            <p:tgtEl>
                                              <p:spTgt spid="25"/>
                                            </p:tgtEl>
                                            <p:attrNameLst>
                                              <p:attrName>style.rotation</p:attrName>
                                            </p:attrNameLst>
                                          </p:cBhvr>
                                          <p:tavLst>
                                            <p:tav tm="0">
                                              <p:val>
                                                <p:fltVal val="90"/>
                                              </p:val>
                                            </p:tav>
                                            <p:tav tm="100000">
                                              <p:val>
                                                <p:fltVal val="0"/>
                                              </p:val>
                                            </p:tav>
                                          </p:tavLst>
                                        </p:anim>
                                        <p:animEffect transition="in" filter="fade">
                                          <p:cBhvr>
                                            <p:cTn id="113" dur="1000"/>
                                            <p:tgtEl>
                                              <p:spTgt spid="25"/>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1000" fill="hold"/>
                                            <p:tgtEl>
                                              <p:spTgt spid="22"/>
                                            </p:tgtEl>
                                            <p:attrNameLst>
                                              <p:attrName>ppt_w</p:attrName>
                                            </p:attrNameLst>
                                          </p:cBhvr>
                                          <p:tavLst>
                                            <p:tav tm="0">
                                              <p:val>
                                                <p:fltVal val="0"/>
                                              </p:val>
                                            </p:tav>
                                            <p:tav tm="100000">
                                              <p:val>
                                                <p:strVal val="#ppt_w"/>
                                              </p:val>
                                            </p:tav>
                                          </p:tavLst>
                                        </p:anim>
                                        <p:anim calcmode="lin" valueType="num">
                                          <p:cBhvr>
                                            <p:cTn id="117" dur="1000" fill="hold"/>
                                            <p:tgtEl>
                                              <p:spTgt spid="22"/>
                                            </p:tgtEl>
                                            <p:attrNameLst>
                                              <p:attrName>ppt_h</p:attrName>
                                            </p:attrNameLst>
                                          </p:cBhvr>
                                          <p:tavLst>
                                            <p:tav tm="0">
                                              <p:val>
                                                <p:fltVal val="0"/>
                                              </p:val>
                                            </p:tav>
                                            <p:tav tm="100000">
                                              <p:val>
                                                <p:strVal val="#ppt_h"/>
                                              </p:val>
                                            </p:tav>
                                          </p:tavLst>
                                        </p:anim>
                                        <p:anim calcmode="lin" valueType="num">
                                          <p:cBhvr>
                                            <p:cTn id="118" dur="1000" fill="hold"/>
                                            <p:tgtEl>
                                              <p:spTgt spid="22"/>
                                            </p:tgtEl>
                                            <p:attrNameLst>
                                              <p:attrName>style.rotation</p:attrName>
                                            </p:attrNameLst>
                                          </p:cBhvr>
                                          <p:tavLst>
                                            <p:tav tm="0">
                                              <p:val>
                                                <p:fltVal val="90"/>
                                              </p:val>
                                            </p:tav>
                                            <p:tav tm="100000">
                                              <p:val>
                                                <p:fltVal val="0"/>
                                              </p:val>
                                            </p:tav>
                                          </p:tavLst>
                                        </p:anim>
                                        <p:animEffect transition="in" filter="fade">
                                          <p:cBhvr>
                                            <p:cTn id="1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2" grpId="0"/>
          <p:bldP spid="25" grpId="0"/>
          <p:bldP spid="26" grpId="0"/>
          <p:bldP spid="27" grpId="0"/>
          <p:bldP spid="30" grpId="0"/>
          <p:bldP spid="4" grpId="0" animBg="1"/>
          <p:bldP spid="31" grpId="0" animBg="1"/>
          <p:bldP spid="33"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1250" fill="hold"/>
                                            <p:tgtEl>
                                              <p:spTgt spid="3078"/>
                                            </p:tgtEl>
                                            <p:attrNameLst>
                                              <p:attrName>ppt_x</p:attrName>
                                            </p:attrNameLst>
                                          </p:cBhvr>
                                          <p:tavLst>
                                            <p:tav tm="0">
                                              <p:val>
                                                <p:strVal val="#ppt_x"/>
                                              </p:val>
                                            </p:tav>
                                            <p:tav tm="100000">
                                              <p:val>
                                                <p:strVal val="#ppt_x"/>
                                              </p:val>
                                            </p:tav>
                                          </p:tavLst>
                                        </p:anim>
                                        <p:anim calcmode="lin" valueType="num">
                                          <p:cBhvr additive="base">
                                            <p:cTn id="8" dur="1250" fill="hold"/>
                                            <p:tgtEl>
                                              <p:spTgt spid="307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250"/>
                                            <p:tgtEl>
                                              <p:spTgt spid="3"/>
                                            </p:tgtEl>
                                          </p:cBhvr>
                                        </p:animEffect>
                                        <p:anim calcmode="lin" valueType="num">
                                          <p:cBhvr>
                                            <p:cTn id="12" dur="1250" fill="hold"/>
                                            <p:tgtEl>
                                              <p:spTgt spid="3"/>
                                            </p:tgtEl>
                                            <p:attrNameLst>
                                              <p:attrName>ppt_x</p:attrName>
                                            </p:attrNameLst>
                                          </p:cBhvr>
                                          <p:tavLst>
                                            <p:tav tm="0">
                                              <p:val>
                                                <p:strVal val="#ppt_x"/>
                                              </p:val>
                                            </p:tav>
                                            <p:tav tm="100000">
                                              <p:val>
                                                <p:strVal val="#ppt_x"/>
                                              </p:val>
                                            </p:tav>
                                          </p:tavLst>
                                        </p:anim>
                                        <p:anim calcmode="lin" valueType="num">
                                          <p:cBhvr>
                                            <p:cTn id="13" dur="1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2000" fill="hold"/>
                                            <p:tgtEl>
                                              <p:spTgt spid="15"/>
                                            </p:tgtEl>
                                            <p:attrNameLst>
                                              <p:attrName>ppt_x</p:attrName>
                                            </p:attrNameLst>
                                          </p:cBhvr>
                                          <p:tavLst>
                                            <p:tav tm="0">
                                              <p:val>
                                                <p:strVal val="1+#ppt_w/2"/>
                                              </p:val>
                                            </p:tav>
                                            <p:tav tm="100000">
                                              <p:val>
                                                <p:strVal val="#ppt_x"/>
                                              </p:val>
                                            </p:tav>
                                          </p:tavLst>
                                        </p:anim>
                                        <p:anim calcmode="lin" valueType="num">
                                          <p:cBhvr additive="base">
                                            <p:cTn id="19" dur="2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14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4000" fill="hold"/>
                                            <p:tgtEl>
                                              <p:spTgt spid="30"/>
                                            </p:tgtEl>
                                            <p:attrNameLst>
                                              <p:attrName>ppt_x</p:attrName>
                                            </p:attrNameLst>
                                          </p:cBhvr>
                                          <p:tavLst>
                                            <p:tav tm="0">
                                              <p:val>
                                                <p:strVal val="1+#ppt_w/2"/>
                                              </p:val>
                                            </p:tav>
                                            <p:tav tm="100000">
                                              <p:val>
                                                <p:strVal val="#ppt_x"/>
                                              </p:val>
                                            </p:tav>
                                          </p:tavLst>
                                        </p:anim>
                                        <p:anim calcmode="lin" valueType="num">
                                          <p:cBhvr additive="base">
                                            <p:cTn id="23" dur="40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4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par>
                                    <p:cTn id="36" presetID="42"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750"/>
                                            <p:tgtEl>
                                              <p:spTgt spid="17"/>
                                            </p:tgtEl>
                                          </p:cBhvr>
                                        </p:animEffect>
                                        <p:anim calcmode="lin" valueType="num">
                                          <p:cBhvr>
                                            <p:cTn id="39" dur="1750" fill="hold"/>
                                            <p:tgtEl>
                                              <p:spTgt spid="17"/>
                                            </p:tgtEl>
                                            <p:attrNameLst>
                                              <p:attrName>ppt_x</p:attrName>
                                            </p:attrNameLst>
                                          </p:cBhvr>
                                          <p:tavLst>
                                            <p:tav tm="0">
                                              <p:val>
                                                <p:strVal val="#ppt_x"/>
                                              </p:val>
                                            </p:tav>
                                            <p:tav tm="100000">
                                              <p:val>
                                                <p:strVal val="#ppt_x"/>
                                              </p:val>
                                            </p:tav>
                                          </p:tavLst>
                                        </p:anim>
                                        <p:anim calcmode="lin" valueType="num">
                                          <p:cBhvr>
                                            <p:cTn id="40" dur="1750" fill="hold"/>
                                            <p:tgtEl>
                                              <p:spTgt spid="17"/>
                                            </p:tgtEl>
                                            <p:attrNameLst>
                                              <p:attrName>ppt_y</p:attrName>
                                            </p:attrNameLst>
                                          </p:cBhvr>
                                          <p:tavLst>
                                            <p:tav tm="0">
                                              <p:val>
                                                <p:strVal val="#ppt_y+.1"/>
                                              </p:val>
                                            </p:tav>
                                            <p:tav tm="100000">
                                              <p:val>
                                                <p:strVal val="#ppt_y"/>
                                              </p:val>
                                            </p:tav>
                                          </p:tavLst>
                                        </p:anim>
                                      </p:childTnLst>
                                    </p:cTn>
                                  </p:par>
                                  <p:par>
                                    <p:cTn id="41" presetID="21"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2)">
                                          <p:cBhvr>
                                            <p:cTn id="43" dur="1500"/>
                                            <p:tgtEl>
                                              <p:spTgt spid="4"/>
                                            </p:tgtEl>
                                          </p:cBhvr>
                                        </p:animEffect>
                                      </p:childTnLst>
                                    </p:cTn>
                                  </p:par>
                                  <p:par>
                                    <p:cTn id="44" presetID="3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fltVal val="0"/>
                                              </p:val>
                                            </p:tav>
                                            <p:tav tm="100000">
                                              <p:val>
                                                <p:strVal val="#ppt_w"/>
                                              </p:val>
                                            </p:tav>
                                          </p:tavLst>
                                        </p:anim>
                                        <p:anim calcmode="lin" valueType="num">
                                          <p:cBhvr>
                                            <p:cTn id="47" dur="1000" fill="hold"/>
                                            <p:tgtEl>
                                              <p:spTgt spid="6"/>
                                            </p:tgtEl>
                                            <p:attrNameLst>
                                              <p:attrName>ppt_h</p:attrName>
                                            </p:attrNameLst>
                                          </p:cBhvr>
                                          <p:tavLst>
                                            <p:tav tm="0">
                                              <p:val>
                                                <p:fltVal val="0"/>
                                              </p:val>
                                            </p:tav>
                                            <p:tav tm="100000">
                                              <p:val>
                                                <p:strVal val="#ppt_h"/>
                                              </p:val>
                                            </p:tav>
                                          </p:tavLst>
                                        </p:anim>
                                        <p:anim calcmode="lin" valueType="num">
                                          <p:cBhvr>
                                            <p:cTn id="48" dur="1000" fill="hold"/>
                                            <p:tgtEl>
                                              <p:spTgt spid="6"/>
                                            </p:tgtEl>
                                            <p:attrNameLst>
                                              <p:attrName>style.rotation</p:attrName>
                                            </p:attrNameLst>
                                          </p:cBhvr>
                                          <p:tavLst>
                                            <p:tav tm="0">
                                              <p:val>
                                                <p:fltVal val="90"/>
                                              </p:val>
                                            </p:tav>
                                            <p:tav tm="100000">
                                              <p:val>
                                                <p:fltVal val="0"/>
                                              </p:val>
                                            </p:tav>
                                          </p:tavLst>
                                        </p:anim>
                                        <p:animEffect transition="in" filter="fade">
                                          <p:cBhvr>
                                            <p:cTn id="49" dur="1000"/>
                                            <p:tgtEl>
                                              <p:spTgt spid="6"/>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style.rotation</p:attrName>
                                            </p:attrNameLst>
                                          </p:cBhvr>
                                          <p:tavLst>
                                            <p:tav tm="0">
                                              <p:val>
                                                <p:fltVal val="90"/>
                                              </p:val>
                                            </p:tav>
                                            <p:tav tm="100000">
                                              <p:val>
                                                <p:fltVal val="0"/>
                                              </p:val>
                                            </p:tav>
                                          </p:tavLst>
                                        </p:anim>
                                        <p:animEffect transition="in" filter="fade">
                                          <p:cBhvr>
                                            <p:cTn id="55" dur="1000"/>
                                            <p:tgtEl>
                                              <p:spTgt spid="27"/>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1000" fill="hold"/>
                                            <p:tgtEl>
                                              <p:spTgt spid="10"/>
                                            </p:tgtEl>
                                            <p:attrNameLst>
                                              <p:attrName>ppt_w</p:attrName>
                                            </p:attrNameLst>
                                          </p:cBhvr>
                                          <p:tavLst>
                                            <p:tav tm="0">
                                              <p:val>
                                                <p:fltVal val="0"/>
                                              </p:val>
                                            </p:tav>
                                            <p:tav tm="100000">
                                              <p:val>
                                                <p:strVal val="#ppt_w"/>
                                              </p:val>
                                            </p:tav>
                                          </p:tavLst>
                                        </p:anim>
                                        <p:anim calcmode="lin" valueType="num">
                                          <p:cBhvr>
                                            <p:cTn id="59" dur="1000" fill="hold"/>
                                            <p:tgtEl>
                                              <p:spTgt spid="10"/>
                                            </p:tgtEl>
                                            <p:attrNameLst>
                                              <p:attrName>ppt_h</p:attrName>
                                            </p:attrNameLst>
                                          </p:cBhvr>
                                          <p:tavLst>
                                            <p:tav tm="0">
                                              <p:val>
                                                <p:fltVal val="0"/>
                                              </p:val>
                                            </p:tav>
                                            <p:tav tm="100000">
                                              <p:val>
                                                <p:strVal val="#ppt_h"/>
                                              </p:val>
                                            </p:tav>
                                          </p:tavLst>
                                        </p:anim>
                                        <p:anim calcmode="lin" valueType="num">
                                          <p:cBhvr>
                                            <p:cTn id="60" dur="1000" fill="hold"/>
                                            <p:tgtEl>
                                              <p:spTgt spid="10"/>
                                            </p:tgtEl>
                                            <p:attrNameLst>
                                              <p:attrName>style.rotation</p:attrName>
                                            </p:attrNameLst>
                                          </p:cBhvr>
                                          <p:tavLst>
                                            <p:tav tm="0">
                                              <p:val>
                                                <p:fltVal val="90"/>
                                              </p:val>
                                            </p:tav>
                                            <p:tav tm="100000">
                                              <p:val>
                                                <p:fltVal val="0"/>
                                              </p:val>
                                            </p:tav>
                                          </p:tavLst>
                                        </p:anim>
                                        <p:animEffect transition="in" filter="fade">
                                          <p:cBhvr>
                                            <p:cTn id="61" dur="1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21" presetClass="entr" presetSubtype="3"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heel(3)">
                                          <p:cBhvr>
                                            <p:cTn id="72" dur="1500"/>
                                            <p:tgtEl>
                                              <p:spTgt spid="31"/>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fltVal val="0"/>
                                              </p:val>
                                            </p:tav>
                                            <p:tav tm="100000">
                                              <p:val>
                                                <p:strVal val="#ppt_w"/>
                                              </p:val>
                                            </p:tav>
                                          </p:tavLst>
                                        </p:anim>
                                        <p:anim calcmode="lin" valueType="num">
                                          <p:cBhvr>
                                            <p:cTn id="76" dur="1000" fill="hold"/>
                                            <p:tgtEl>
                                              <p:spTgt spid="26"/>
                                            </p:tgtEl>
                                            <p:attrNameLst>
                                              <p:attrName>ppt_h</p:attrName>
                                            </p:attrNameLst>
                                          </p:cBhvr>
                                          <p:tavLst>
                                            <p:tav tm="0">
                                              <p:val>
                                                <p:fltVal val="0"/>
                                              </p:val>
                                            </p:tav>
                                            <p:tav tm="100000">
                                              <p:val>
                                                <p:strVal val="#ppt_h"/>
                                              </p:val>
                                            </p:tav>
                                          </p:tavLst>
                                        </p:anim>
                                        <p:anim calcmode="lin" valueType="num">
                                          <p:cBhvr>
                                            <p:cTn id="77" dur="1000" fill="hold"/>
                                            <p:tgtEl>
                                              <p:spTgt spid="26"/>
                                            </p:tgtEl>
                                            <p:attrNameLst>
                                              <p:attrName>style.rotation</p:attrName>
                                            </p:attrNameLst>
                                          </p:cBhvr>
                                          <p:tavLst>
                                            <p:tav tm="0">
                                              <p:val>
                                                <p:fltVal val="90"/>
                                              </p:val>
                                            </p:tav>
                                            <p:tav tm="100000">
                                              <p:val>
                                                <p:fltVal val="0"/>
                                              </p:val>
                                            </p:tav>
                                          </p:tavLst>
                                        </p:anim>
                                        <p:animEffect transition="in" filter="fade">
                                          <p:cBhvr>
                                            <p:cTn id="78" dur="1000"/>
                                            <p:tgtEl>
                                              <p:spTgt spid="26"/>
                                            </p:tgtEl>
                                          </p:cBhvr>
                                        </p:animEffect>
                                      </p:childTnLst>
                                    </p:cTn>
                                  </p:par>
                                  <p:par>
                                    <p:cTn id="79" presetID="3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p:cTn id="81" dur="1000" fill="hold"/>
                                            <p:tgtEl>
                                              <p:spTgt spid="12"/>
                                            </p:tgtEl>
                                            <p:attrNameLst>
                                              <p:attrName>ppt_w</p:attrName>
                                            </p:attrNameLst>
                                          </p:cBhvr>
                                          <p:tavLst>
                                            <p:tav tm="0">
                                              <p:val>
                                                <p:fltVal val="0"/>
                                              </p:val>
                                            </p:tav>
                                            <p:tav tm="100000">
                                              <p:val>
                                                <p:strVal val="#ppt_w"/>
                                              </p:val>
                                            </p:tav>
                                          </p:tavLst>
                                        </p:anim>
                                        <p:anim calcmode="lin" valueType="num">
                                          <p:cBhvr>
                                            <p:cTn id="82" dur="1000" fill="hold"/>
                                            <p:tgtEl>
                                              <p:spTgt spid="12"/>
                                            </p:tgtEl>
                                            <p:attrNameLst>
                                              <p:attrName>ppt_h</p:attrName>
                                            </p:attrNameLst>
                                          </p:cBhvr>
                                          <p:tavLst>
                                            <p:tav tm="0">
                                              <p:val>
                                                <p:fltVal val="0"/>
                                              </p:val>
                                            </p:tav>
                                            <p:tav tm="100000">
                                              <p:val>
                                                <p:strVal val="#ppt_h"/>
                                              </p:val>
                                            </p:tav>
                                          </p:tavLst>
                                        </p:anim>
                                        <p:anim calcmode="lin" valueType="num">
                                          <p:cBhvr>
                                            <p:cTn id="83" dur="1000" fill="hold"/>
                                            <p:tgtEl>
                                              <p:spTgt spid="12"/>
                                            </p:tgtEl>
                                            <p:attrNameLst>
                                              <p:attrName>style.rotation</p:attrName>
                                            </p:attrNameLst>
                                          </p:cBhvr>
                                          <p:tavLst>
                                            <p:tav tm="0">
                                              <p:val>
                                                <p:fltVal val="90"/>
                                              </p:val>
                                            </p:tav>
                                            <p:tav tm="100000">
                                              <p:val>
                                                <p:fltVal val="0"/>
                                              </p:val>
                                            </p:tav>
                                          </p:tavLst>
                                        </p:anim>
                                        <p:animEffect transition="in" filter="fade">
                                          <p:cBhvr>
                                            <p:cTn id="84" dur="1000"/>
                                            <p:tgtEl>
                                              <p:spTgt spid="12"/>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style.rotation</p:attrName>
                                            </p:attrNameLst>
                                          </p:cBhvr>
                                          <p:tavLst>
                                            <p:tav tm="0">
                                              <p:val>
                                                <p:fltVal val="90"/>
                                              </p:val>
                                            </p:tav>
                                            <p:tav tm="100000">
                                              <p:val>
                                                <p:fltVal val="0"/>
                                              </p:val>
                                            </p:tav>
                                          </p:tavLst>
                                        </p:anim>
                                        <p:animEffect transition="in" filter="fade">
                                          <p:cBhvr>
                                            <p:cTn id="90" dur="10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p:cTn id="95" dur="1000" fill="hold"/>
                                            <p:tgtEl>
                                              <p:spTgt spid="24"/>
                                            </p:tgtEl>
                                            <p:attrNameLst>
                                              <p:attrName>ppt_w</p:attrName>
                                            </p:attrNameLst>
                                          </p:cBhvr>
                                          <p:tavLst>
                                            <p:tav tm="0">
                                              <p:val>
                                                <p:fltVal val="0"/>
                                              </p:val>
                                            </p:tav>
                                            <p:tav tm="100000">
                                              <p:val>
                                                <p:strVal val="#ppt_w"/>
                                              </p:val>
                                            </p:tav>
                                          </p:tavLst>
                                        </p:anim>
                                        <p:anim calcmode="lin" valueType="num">
                                          <p:cBhvr>
                                            <p:cTn id="96" dur="1000" fill="hold"/>
                                            <p:tgtEl>
                                              <p:spTgt spid="24"/>
                                            </p:tgtEl>
                                            <p:attrNameLst>
                                              <p:attrName>ppt_h</p:attrName>
                                            </p:attrNameLst>
                                          </p:cBhvr>
                                          <p:tavLst>
                                            <p:tav tm="0">
                                              <p:val>
                                                <p:fltVal val="0"/>
                                              </p:val>
                                            </p:tav>
                                            <p:tav tm="100000">
                                              <p:val>
                                                <p:strVal val="#ppt_h"/>
                                              </p:val>
                                            </p:tav>
                                          </p:tavLst>
                                        </p:anim>
                                        <p:anim calcmode="lin" valueType="num">
                                          <p:cBhvr>
                                            <p:cTn id="97" dur="1000" fill="hold"/>
                                            <p:tgtEl>
                                              <p:spTgt spid="24"/>
                                            </p:tgtEl>
                                            <p:attrNameLst>
                                              <p:attrName>style.rotation</p:attrName>
                                            </p:attrNameLst>
                                          </p:cBhvr>
                                          <p:tavLst>
                                            <p:tav tm="0">
                                              <p:val>
                                                <p:fltVal val="90"/>
                                              </p:val>
                                            </p:tav>
                                            <p:tav tm="100000">
                                              <p:val>
                                                <p:fltVal val="0"/>
                                              </p:val>
                                            </p:tav>
                                          </p:tavLst>
                                        </p:anim>
                                        <p:animEffect transition="in" filter="fade">
                                          <p:cBhvr>
                                            <p:cTn id="98" dur="1000"/>
                                            <p:tgtEl>
                                              <p:spTgt spid="24"/>
                                            </p:tgtEl>
                                          </p:cBhvr>
                                        </p:animEffect>
                                      </p:childTnLst>
                                    </p:cTn>
                                  </p:par>
                                  <p:par>
                                    <p:cTn id="99" presetID="21"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heel(4)">
                                          <p:cBhvr>
                                            <p:cTn id="101" dur="1500"/>
                                            <p:tgtEl>
                                              <p:spTgt spid="33"/>
                                            </p:tgtEl>
                                          </p:cBhvr>
                                        </p:animEffect>
                                      </p:childTnLst>
                                    </p:cTn>
                                  </p:par>
                                  <p:par>
                                    <p:cTn id="102" presetID="31" presetClass="entr" presetSubtype="0"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1000" fill="hold"/>
                                            <p:tgtEl>
                                              <p:spTgt spid="18"/>
                                            </p:tgtEl>
                                            <p:attrNameLst>
                                              <p:attrName>ppt_w</p:attrName>
                                            </p:attrNameLst>
                                          </p:cBhvr>
                                          <p:tavLst>
                                            <p:tav tm="0">
                                              <p:val>
                                                <p:fltVal val="0"/>
                                              </p:val>
                                            </p:tav>
                                            <p:tav tm="100000">
                                              <p:val>
                                                <p:strVal val="#ppt_w"/>
                                              </p:val>
                                            </p:tav>
                                          </p:tavLst>
                                        </p:anim>
                                        <p:anim calcmode="lin" valueType="num">
                                          <p:cBhvr>
                                            <p:cTn id="105" dur="1000" fill="hold"/>
                                            <p:tgtEl>
                                              <p:spTgt spid="18"/>
                                            </p:tgtEl>
                                            <p:attrNameLst>
                                              <p:attrName>ppt_h</p:attrName>
                                            </p:attrNameLst>
                                          </p:cBhvr>
                                          <p:tavLst>
                                            <p:tav tm="0">
                                              <p:val>
                                                <p:fltVal val="0"/>
                                              </p:val>
                                            </p:tav>
                                            <p:tav tm="100000">
                                              <p:val>
                                                <p:strVal val="#ppt_h"/>
                                              </p:val>
                                            </p:tav>
                                          </p:tavLst>
                                        </p:anim>
                                        <p:anim calcmode="lin" valueType="num">
                                          <p:cBhvr>
                                            <p:cTn id="106" dur="1000" fill="hold"/>
                                            <p:tgtEl>
                                              <p:spTgt spid="18"/>
                                            </p:tgtEl>
                                            <p:attrNameLst>
                                              <p:attrName>style.rotation</p:attrName>
                                            </p:attrNameLst>
                                          </p:cBhvr>
                                          <p:tavLst>
                                            <p:tav tm="0">
                                              <p:val>
                                                <p:fltVal val="90"/>
                                              </p:val>
                                            </p:tav>
                                            <p:tav tm="100000">
                                              <p:val>
                                                <p:fltVal val="0"/>
                                              </p:val>
                                            </p:tav>
                                          </p:tavLst>
                                        </p:anim>
                                        <p:animEffect transition="in" filter="fade">
                                          <p:cBhvr>
                                            <p:cTn id="107" dur="1000"/>
                                            <p:tgtEl>
                                              <p:spTgt spid="18"/>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1000" fill="hold"/>
                                            <p:tgtEl>
                                              <p:spTgt spid="25"/>
                                            </p:tgtEl>
                                            <p:attrNameLst>
                                              <p:attrName>ppt_w</p:attrName>
                                            </p:attrNameLst>
                                          </p:cBhvr>
                                          <p:tavLst>
                                            <p:tav tm="0">
                                              <p:val>
                                                <p:fltVal val="0"/>
                                              </p:val>
                                            </p:tav>
                                            <p:tav tm="100000">
                                              <p:val>
                                                <p:strVal val="#ppt_w"/>
                                              </p:val>
                                            </p:tav>
                                          </p:tavLst>
                                        </p:anim>
                                        <p:anim calcmode="lin" valueType="num">
                                          <p:cBhvr>
                                            <p:cTn id="111" dur="1000" fill="hold"/>
                                            <p:tgtEl>
                                              <p:spTgt spid="25"/>
                                            </p:tgtEl>
                                            <p:attrNameLst>
                                              <p:attrName>ppt_h</p:attrName>
                                            </p:attrNameLst>
                                          </p:cBhvr>
                                          <p:tavLst>
                                            <p:tav tm="0">
                                              <p:val>
                                                <p:fltVal val="0"/>
                                              </p:val>
                                            </p:tav>
                                            <p:tav tm="100000">
                                              <p:val>
                                                <p:strVal val="#ppt_h"/>
                                              </p:val>
                                            </p:tav>
                                          </p:tavLst>
                                        </p:anim>
                                        <p:anim calcmode="lin" valueType="num">
                                          <p:cBhvr>
                                            <p:cTn id="112" dur="1000" fill="hold"/>
                                            <p:tgtEl>
                                              <p:spTgt spid="25"/>
                                            </p:tgtEl>
                                            <p:attrNameLst>
                                              <p:attrName>style.rotation</p:attrName>
                                            </p:attrNameLst>
                                          </p:cBhvr>
                                          <p:tavLst>
                                            <p:tav tm="0">
                                              <p:val>
                                                <p:fltVal val="90"/>
                                              </p:val>
                                            </p:tav>
                                            <p:tav tm="100000">
                                              <p:val>
                                                <p:fltVal val="0"/>
                                              </p:val>
                                            </p:tav>
                                          </p:tavLst>
                                        </p:anim>
                                        <p:animEffect transition="in" filter="fade">
                                          <p:cBhvr>
                                            <p:cTn id="113" dur="1000"/>
                                            <p:tgtEl>
                                              <p:spTgt spid="25"/>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1000" fill="hold"/>
                                            <p:tgtEl>
                                              <p:spTgt spid="22"/>
                                            </p:tgtEl>
                                            <p:attrNameLst>
                                              <p:attrName>ppt_w</p:attrName>
                                            </p:attrNameLst>
                                          </p:cBhvr>
                                          <p:tavLst>
                                            <p:tav tm="0">
                                              <p:val>
                                                <p:fltVal val="0"/>
                                              </p:val>
                                            </p:tav>
                                            <p:tav tm="100000">
                                              <p:val>
                                                <p:strVal val="#ppt_w"/>
                                              </p:val>
                                            </p:tav>
                                          </p:tavLst>
                                        </p:anim>
                                        <p:anim calcmode="lin" valueType="num">
                                          <p:cBhvr>
                                            <p:cTn id="117" dur="1000" fill="hold"/>
                                            <p:tgtEl>
                                              <p:spTgt spid="22"/>
                                            </p:tgtEl>
                                            <p:attrNameLst>
                                              <p:attrName>ppt_h</p:attrName>
                                            </p:attrNameLst>
                                          </p:cBhvr>
                                          <p:tavLst>
                                            <p:tav tm="0">
                                              <p:val>
                                                <p:fltVal val="0"/>
                                              </p:val>
                                            </p:tav>
                                            <p:tav tm="100000">
                                              <p:val>
                                                <p:strVal val="#ppt_h"/>
                                              </p:val>
                                            </p:tav>
                                          </p:tavLst>
                                        </p:anim>
                                        <p:anim calcmode="lin" valueType="num">
                                          <p:cBhvr>
                                            <p:cTn id="118" dur="1000" fill="hold"/>
                                            <p:tgtEl>
                                              <p:spTgt spid="22"/>
                                            </p:tgtEl>
                                            <p:attrNameLst>
                                              <p:attrName>style.rotation</p:attrName>
                                            </p:attrNameLst>
                                          </p:cBhvr>
                                          <p:tavLst>
                                            <p:tav tm="0">
                                              <p:val>
                                                <p:fltVal val="90"/>
                                              </p:val>
                                            </p:tav>
                                            <p:tav tm="100000">
                                              <p:val>
                                                <p:fltVal val="0"/>
                                              </p:val>
                                            </p:tav>
                                          </p:tavLst>
                                        </p:anim>
                                        <p:animEffect transition="in" filter="fade">
                                          <p:cBhvr>
                                            <p:cTn id="1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2" grpId="0"/>
          <p:bldP spid="25" grpId="0"/>
          <p:bldP spid="26" grpId="0"/>
          <p:bldP spid="27" grpId="0"/>
          <p:bldP spid="30" grpId="0"/>
          <p:bldP spid="4" grpId="0" animBg="1"/>
          <p:bldP spid="31" grpId="0" animBg="1"/>
          <p:bldP spid="33" grpId="0" animBg="1"/>
          <p:bldP spid="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5000"/>
                <a:lumOff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8A39844-95B9-4070-81B5-9D9A73D7F309}"/>
              </a:ext>
            </a:extLst>
          </p:cNvPr>
          <p:cNvPicPr>
            <a:picLocks noChangeAspect="1"/>
          </p:cNvPicPr>
          <p:nvPr/>
        </p:nvPicPr>
        <p:blipFill>
          <a:blip r:embed="rId2"/>
          <a:stretch>
            <a:fillRect/>
          </a:stretch>
        </p:blipFill>
        <p:spPr>
          <a:xfrm>
            <a:off x="3521308" y="-377913"/>
            <a:ext cx="2002105" cy="1876974"/>
          </a:xfrm>
          <a:prstGeom prst="rect">
            <a:avLst/>
          </a:prstGeom>
        </p:spPr>
      </p:pic>
      <p:pic>
        <p:nvPicPr>
          <p:cNvPr id="21" name="Picture 20">
            <a:extLst>
              <a:ext uri="{FF2B5EF4-FFF2-40B4-BE49-F238E27FC236}">
                <a16:creationId xmlns:a16="http://schemas.microsoft.com/office/drawing/2014/main" id="{C1472A94-39A2-4968-8233-0F19A4C9EC2C}"/>
              </a:ext>
            </a:extLst>
          </p:cNvPr>
          <p:cNvPicPr>
            <a:picLocks noChangeAspect="1"/>
          </p:cNvPicPr>
          <p:nvPr/>
        </p:nvPicPr>
        <p:blipFill>
          <a:blip r:embed="rId3"/>
          <a:stretch>
            <a:fillRect/>
          </a:stretch>
        </p:blipFill>
        <p:spPr>
          <a:xfrm>
            <a:off x="-569504" y="2817375"/>
            <a:ext cx="2868887" cy="2326125"/>
          </a:xfrm>
          <a:prstGeom prst="rect">
            <a:avLst/>
          </a:prstGeom>
        </p:spPr>
      </p:pic>
      <p:pic>
        <p:nvPicPr>
          <p:cNvPr id="23" name="Picture 22">
            <a:extLst>
              <a:ext uri="{FF2B5EF4-FFF2-40B4-BE49-F238E27FC236}">
                <a16:creationId xmlns:a16="http://schemas.microsoft.com/office/drawing/2014/main" id="{B09D0613-49AF-4B57-9993-E271A4B835A1}"/>
              </a:ext>
            </a:extLst>
          </p:cNvPr>
          <p:cNvPicPr>
            <a:picLocks noChangeAspect="1"/>
          </p:cNvPicPr>
          <p:nvPr/>
        </p:nvPicPr>
        <p:blipFill>
          <a:blip r:embed="rId4"/>
          <a:stretch>
            <a:fillRect/>
          </a:stretch>
        </p:blipFill>
        <p:spPr>
          <a:xfrm>
            <a:off x="6684129" y="3134664"/>
            <a:ext cx="2459871" cy="1994490"/>
          </a:xfrm>
          <a:prstGeom prst="rect">
            <a:avLst/>
          </a:prstGeom>
        </p:spPr>
      </p:pic>
      <p:sp>
        <p:nvSpPr>
          <p:cNvPr id="9" name="AutoShape 2"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D5EDDA0C-9B1E-42CB-BA3F-18286909F25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689CCB8F-0DEA-4EFD-BD9E-FFB1F2D63C29}"/>
              </a:ext>
            </a:extLst>
          </p:cNvPr>
          <p:cNvSpPr>
            <a:spLocks noChangeAspect="1" noChangeArrowheads="1"/>
          </p:cNvSpPr>
          <p:nvPr/>
        </p:nvSpPr>
        <p:spPr bwMode="auto">
          <a:xfrm>
            <a:off x="4571999" y="2266950"/>
            <a:ext cx="1817077"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2605E668-2A61-45D9-9BD8-83E145DEDB3F}"/>
              </a:ext>
            </a:extLst>
          </p:cNvPr>
          <p:cNvSpPr>
            <a:spLocks noChangeAspect="1" noChangeArrowheads="1"/>
          </p:cNvSpPr>
          <p:nvPr/>
        </p:nvSpPr>
        <p:spPr bwMode="auto">
          <a:xfrm>
            <a:off x="4724399" y="2419350"/>
            <a:ext cx="1817077"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Cloud 13">
            <a:extLst>
              <a:ext uri="{FF2B5EF4-FFF2-40B4-BE49-F238E27FC236}">
                <a16:creationId xmlns:a16="http://schemas.microsoft.com/office/drawing/2014/main" id="{535FB3E0-406C-428E-9029-6EAA88866DD8}"/>
              </a:ext>
            </a:extLst>
          </p:cNvPr>
          <p:cNvSpPr/>
          <p:nvPr/>
        </p:nvSpPr>
        <p:spPr>
          <a:xfrm>
            <a:off x="-1009208" y="-356159"/>
            <a:ext cx="2461846" cy="28168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 </a:t>
            </a:r>
          </a:p>
        </p:txBody>
      </p:sp>
      <p:sp>
        <p:nvSpPr>
          <p:cNvPr id="15" name="Star: 5 Points 14">
            <a:extLst>
              <a:ext uri="{FF2B5EF4-FFF2-40B4-BE49-F238E27FC236}">
                <a16:creationId xmlns:a16="http://schemas.microsoft.com/office/drawing/2014/main" id="{1DFD4146-4DD0-4FA0-BBD5-D4BF3B14BF90}"/>
              </a:ext>
            </a:extLst>
          </p:cNvPr>
          <p:cNvSpPr/>
          <p:nvPr/>
        </p:nvSpPr>
        <p:spPr>
          <a:xfrm>
            <a:off x="5523413" y="675880"/>
            <a:ext cx="2237670" cy="2210398"/>
          </a:xfrm>
          <a:prstGeom prst="star5">
            <a:avLst/>
          </a:prstGeom>
          <a:noFill/>
          <a:ln w="76200">
            <a:solidFill>
              <a:schemeClr val="accent4">
                <a:lumMod val="20000"/>
                <a:lumOff val="8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A1A66969-14FF-4D1F-9E78-00C593ECC4DE}"/>
              </a:ext>
            </a:extLst>
          </p:cNvPr>
          <p:cNvSpPr/>
          <p:nvPr/>
        </p:nvSpPr>
        <p:spPr>
          <a:xfrm>
            <a:off x="3246281" y="2494400"/>
            <a:ext cx="2439820" cy="2173478"/>
          </a:xfrm>
          <a:prstGeom prst="star5">
            <a:avLst/>
          </a:prstGeom>
          <a:noFill/>
          <a:ln w="76200">
            <a:solidFill>
              <a:schemeClr val="accent4">
                <a:lumMod val="20000"/>
                <a:lumOff val="8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A66E5F31-6261-489E-B65B-CE4D9B006085}"/>
              </a:ext>
            </a:extLst>
          </p:cNvPr>
          <p:cNvSpPr/>
          <p:nvPr/>
        </p:nvSpPr>
        <p:spPr>
          <a:xfrm>
            <a:off x="1245896" y="675880"/>
            <a:ext cx="2237671" cy="2210398"/>
          </a:xfrm>
          <a:prstGeom prst="star5">
            <a:avLst/>
          </a:prstGeom>
          <a:noFill/>
          <a:ln w="76200">
            <a:solidFill>
              <a:schemeClr val="accent4">
                <a:lumMod val="20000"/>
                <a:lumOff val="8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028E7A-82BD-49DA-A561-83CE2B1D0277}"/>
              </a:ext>
            </a:extLst>
          </p:cNvPr>
          <p:cNvSpPr txBox="1"/>
          <p:nvPr/>
        </p:nvSpPr>
        <p:spPr>
          <a:xfrm>
            <a:off x="1529011" y="1354544"/>
            <a:ext cx="6085976" cy="1015663"/>
          </a:xfrm>
          <a:prstGeom prst="rect">
            <a:avLst/>
          </a:prstGeom>
          <a:noFill/>
        </p:spPr>
        <p:txBody>
          <a:bodyPr wrap="square" rtlCol="0">
            <a:spAutoFit/>
          </a:bodyPr>
          <a:lstStyle/>
          <a:p>
            <a:pPr algn="ctr"/>
            <a:r>
              <a:rPr lang="en-US" sz="6000" b="1" dirty="0">
                <a:ln w="57150">
                  <a:solidFill>
                    <a:schemeClr val="tx1"/>
                  </a:solidFill>
                </a:ln>
                <a:noFill/>
                <a:effectLst>
                  <a:glow rad="139700">
                    <a:schemeClr val="accent6">
                      <a:satMod val="175000"/>
                      <a:alpha val="40000"/>
                    </a:schemeClr>
                  </a:glow>
                </a:effectLst>
                <a:latin typeface="Cooper Black" panose="0208090404030B020404" pitchFamily="18" charset="0"/>
              </a:rPr>
              <a:t>THANK</a:t>
            </a:r>
            <a:r>
              <a:rPr lang="en-US" sz="4400" b="1" dirty="0">
                <a:ln w="57150">
                  <a:solidFill>
                    <a:schemeClr val="tx1"/>
                  </a:solidFill>
                </a:ln>
                <a:noFill/>
                <a:effectLst>
                  <a:glow rad="139700">
                    <a:schemeClr val="accent6">
                      <a:satMod val="175000"/>
                      <a:alpha val="40000"/>
                    </a:schemeClr>
                  </a:glow>
                </a:effectLst>
                <a:latin typeface="Cooper Black" panose="0208090404030B020404" pitchFamily="18" charset="0"/>
              </a:rPr>
              <a:t> </a:t>
            </a:r>
            <a:r>
              <a:rPr lang="en-US" sz="6000" b="1" dirty="0">
                <a:ln w="57150">
                  <a:solidFill>
                    <a:schemeClr val="tx1"/>
                  </a:solidFill>
                </a:ln>
                <a:noFill/>
                <a:effectLst>
                  <a:glow rad="139700">
                    <a:schemeClr val="accent6">
                      <a:satMod val="175000"/>
                      <a:alpha val="40000"/>
                    </a:schemeClr>
                  </a:glow>
                </a:effectLst>
                <a:latin typeface="Cooper Black" panose="0208090404030B020404" pitchFamily="18" charset="0"/>
              </a:rPr>
              <a:t>YOU</a:t>
            </a:r>
            <a:endParaRPr lang="en-US" sz="4400" b="1" dirty="0">
              <a:ln w="57150">
                <a:solidFill>
                  <a:schemeClr val="tx1"/>
                </a:solidFill>
              </a:ln>
              <a:noFill/>
              <a:effectLst>
                <a:glow rad="139700">
                  <a:schemeClr val="accent6">
                    <a:satMod val="175000"/>
                    <a:alpha val="40000"/>
                  </a:schemeClr>
                </a:glow>
              </a:effectLst>
              <a:latin typeface="Cooper Black" panose="0208090404030B020404" pitchFamily="18" charset="0"/>
            </a:endParaRPr>
          </a:p>
        </p:txBody>
      </p:sp>
      <p:sp>
        <p:nvSpPr>
          <p:cNvPr id="8" name="TextBox 7">
            <a:extLst>
              <a:ext uri="{FF2B5EF4-FFF2-40B4-BE49-F238E27FC236}">
                <a16:creationId xmlns:a16="http://schemas.microsoft.com/office/drawing/2014/main" id="{DAA03353-12F6-499D-9267-39DFF30ECAED}"/>
              </a:ext>
            </a:extLst>
          </p:cNvPr>
          <p:cNvSpPr txBox="1"/>
          <p:nvPr/>
        </p:nvSpPr>
        <p:spPr>
          <a:xfrm>
            <a:off x="687614" y="2595462"/>
            <a:ext cx="8092223" cy="790222"/>
          </a:xfrm>
          <a:prstGeom prst="rect">
            <a:avLst/>
          </a:prstGeom>
          <a:noFill/>
        </p:spPr>
        <p:txBody>
          <a:bodyPr wrap="square" rtlCol="0">
            <a:prstTxWarp prst="textInflateBottom">
              <a:avLst/>
            </a:prstTxWarp>
            <a:spAutoFit/>
          </a:bodyPr>
          <a:lstStyle/>
          <a:p>
            <a:pPr algn="ctr"/>
            <a:r>
              <a:rPr lang="en-US" sz="2400" dirty="0" err="1">
                <a:ln>
                  <a:solidFill>
                    <a:srgbClr val="0070C0"/>
                  </a:solidFill>
                </a:ln>
                <a:solidFill>
                  <a:schemeClr val="tx2">
                    <a:lumMod val="25000"/>
                  </a:schemeClr>
                </a:solidFill>
              </a:rPr>
              <a:t>Cảm</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ơn</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Thầy</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và</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các</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bạn</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đã</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lắng</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nghe</a:t>
            </a:r>
            <a:r>
              <a:rPr lang="en-US" sz="2400" dirty="0">
                <a:ln>
                  <a:solidFill>
                    <a:srgbClr val="0070C0"/>
                  </a:solidFill>
                </a:ln>
                <a:solidFill>
                  <a:schemeClr val="tx2">
                    <a:lumMod val="25000"/>
                  </a:schemeClr>
                </a:solidFill>
              </a:rPr>
              <a:t> ! </a:t>
            </a:r>
          </a:p>
        </p:txBody>
      </p:sp>
    </p:spTree>
    <p:extLst>
      <p:ext uri="{BB962C8B-B14F-4D97-AF65-F5344CB8AC3E}">
        <p14:creationId xmlns:p14="http://schemas.microsoft.com/office/powerpoint/2010/main" val="39206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0" fill="hold"/>
                                        <p:tgtEl>
                                          <p:spTgt spid="15"/>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18"/>
                                        </p:tgtEl>
                                        <p:attrNameLst>
                                          <p:attrName>r</p:attrName>
                                        </p:attrNameLst>
                                      </p:cBhvr>
                                    </p:animRot>
                                  </p:childTnLst>
                                </p:cTn>
                              </p:par>
                              <p:par>
                                <p:cTn id="9" presetID="8" presetClass="emph" presetSubtype="0" fill="hold" grpId="0" nodeType="withEffect">
                                  <p:stCondLst>
                                    <p:cond delay="0"/>
                                  </p:stCondLst>
                                  <p:childTnLst>
                                    <p:animRot by="21600000">
                                      <p:cBhvr>
                                        <p:cTn id="10" dur="10000" fill="hold"/>
                                        <p:tgtEl>
                                          <p:spTgt spid="17"/>
                                        </p:tgtEl>
                                        <p:attrNameLst>
                                          <p:attrName>r</p:attrName>
                                        </p:attrNameLst>
                                      </p:cBhvr>
                                    </p:animRot>
                                  </p:childTnLst>
                                </p:cTn>
                              </p:par>
                              <p:par>
                                <p:cTn id="11" presetID="2" presetClass="entr" presetSubtype="9"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750" fill="hold"/>
                                        <p:tgtEl>
                                          <p:spTgt spid="14"/>
                                        </p:tgtEl>
                                        <p:attrNameLst>
                                          <p:attrName>ppt_x</p:attrName>
                                        </p:attrNameLst>
                                      </p:cBhvr>
                                      <p:tavLst>
                                        <p:tav tm="0">
                                          <p:val>
                                            <p:strVal val="0-#ppt_w/2"/>
                                          </p:val>
                                        </p:tav>
                                        <p:tav tm="100000">
                                          <p:val>
                                            <p:strVal val="#ppt_x"/>
                                          </p:val>
                                        </p:tav>
                                      </p:tavLst>
                                    </p:anim>
                                    <p:anim calcmode="lin" valueType="num">
                                      <p:cBhvr additive="base">
                                        <p:cTn id="14" dur="2750" fill="hold"/>
                                        <p:tgtEl>
                                          <p:spTgt spid="14"/>
                                        </p:tgtEl>
                                        <p:attrNameLst>
                                          <p:attrName>ppt_y</p:attrName>
                                        </p:attrNameLst>
                                      </p:cBhvr>
                                      <p:tavLst>
                                        <p:tav tm="0">
                                          <p:val>
                                            <p:strVal val="0-#ppt_h/2"/>
                                          </p:val>
                                        </p:tav>
                                        <p:tav tm="100000">
                                          <p:val>
                                            <p:strVal val="#ppt_y"/>
                                          </p:val>
                                        </p:tav>
                                      </p:tavLst>
                                    </p:anim>
                                  </p:childTnLst>
                                </p:cTn>
                              </p:par>
                              <p:par>
                                <p:cTn id="15" presetID="2" presetClass="entr" presetSubtype="8" fill="hold" grpId="0" nodeType="withEffect">
                                  <p:stCondLst>
                                    <p:cond delay="12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750" fill="hold"/>
                                        <p:tgtEl>
                                          <p:spTgt spid="6"/>
                                        </p:tgtEl>
                                        <p:attrNameLst>
                                          <p:attrName>ppt_x</p:attrName>
                                        </p:attrNameLst>
                                      </p:cBhvr>
                                      <p:tavLst>
                                        <p:tav tm="0">
                                          <p:val>
                                            <p:strVal val="0-#ppt_w/2"/>
                                          </p:val>
                                        </p:tav>
                                        <p:tav tm="100000">
                                          <p:val>
                                            <p:strVal val="#ppt_x"/>
                                          </p:val>
                                        </p:tav>
                                      </p:tavLst>
                                    </p:anim>
                                    <p:anim calcmode="lin" valueType="num">
                                      <p:cBhvr additive="base">
                                        <p:cTn id="18" dur="175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5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250" fill="hold"/>
                                        <p:tgtEl>
                                          <p:spTgt spid="8"/>
                                        </p:tgtEl>
                                        <p:attrNameLst>
                                          <p:attrName>ppt_x</p:attrName>
                                        </p:attrNameLst>
                                      </p:cBhvr>
                                      <p:tavLst>
                                        <p:tav tm="0">
                                          <p:val>
                                            <p:strVal val="1+#ppt_w/2"/>
                                          </p:val>
                                        </p:tav>
                                        <p:tav tm="100000">
                                          <p:val>
                                            <p:strVal val="#ppt_x"/>
                                          </p:val>
                                        </p:tav>
                                      </p:tavLst>
                                    </p:anim>
                                    <p:anim calcmode="lin" valueType="num">
                                      <p:cBhvr additive="base">
                                        <p:cTn id="22" dur="2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44000">
              <a:schemeClr val="tx1">
                <a:lumMod val="25000"/>
                <a:lumOff val="75000"/>
              </a:schemeClr>
            </a:gs>
            <a:gs pos="8000">
              <a:schemeClr val="accent1">
                <a:lumMod val="45000"/>
                <a:lumOff val="55000"/>
              </a:schemeClr>
            </a:gs>
            <a:gs pos="100000">
              <a:schemeClr val="accent1">
                <a:lumMod val="30000"/>
                <a:lumOff val="70000"/>
              </a:schemeClr>
            </a:gs>
          </a:gsLst>
          <a:lin ang="5400000" scaled="1"/>
        </a:gradFill>
        <a:effectLst/>
      </p:bgPr>
    </p:bg>
    <p:spTree>
      <p:nvGrpSpPr>
        <p:cNvPr id="1" name="Shape 1834"/>
        <p:cNvGrpSpPr/>
        <p:nvPr/>
      </p:nvGrpSpPr>
      <p:grpSpPr>
        <a:xfrm>
          <a:off x="0" y="0"/>
          <a:ext cx="0" cy="0"/>
          <a:chOff x="0" y="0"/>
          <a:chExt cx="0" cy="0"/>
        </a:xfrm>
      </p:grpSpPr>
      <p:pic>
        <p:nvPicPr>
          <p:cNvPr id="44" name="Picture 2" descr="C:\Users\FPTSHOP\Downloads\Lovepik_com-401448043-hot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94" y="2935759"/>
            <a:ext cx="2499900" cy="2499900"/>
          </a:xfrm>
          <a:prstGeom prst="rect">
            <a:avLst/>
          </a:prstGeom>
          <a:noFill/>
          <a:extLst>
            <a:ext uri="{909E8E84-426E-40DD-AFC4-6F175D3DCCD1}">
              <a14:hiddenFill xmlns:a14="http://schemas.microsoft.com/office/drawing/2010/main">
                <a:solidFill>
                  <a:srgbClr val="FFFFFF"/>
                </a:solidFill>
              </a14:hiddenFill>
            </a:ext>
          </a:extLst>
        </p:spPr>
      </p:pic>
      <p:sp>
        <p:nvSpPr>
          <p:cNvPr id="1838" name="Google Shape;1838;p40"/>
          <p:cNvSpPr txBox="1">
            <a:spLocks noGrp="1"/>
          </p:cNvSpPr>
          <p:nvPr>
            <p:ph type="title"/>
          </p:nvPr>
        </p:nvSpPr>
        <p:spPr>
          <a:xfrm>
            <a:off x="501517" y="18169"/>
            <a:ext cx="3480356" cy="11078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i="1" dirty="0">
                <a:ln w="0"/>
                <a:gradFill>
                  <a:gsLst>
                    <a:gs pos="21000">
                      <a:srgbClr val="53575C"/>
                    </a:gs>
                    <a:gs pos="88000">
                      <a:srgbClr val="C5C7CA"/>
                    </a:gs>
                  </a:gsLst>
                  <a:lin ang="5400000"/>
                </a:gradFill>
              </a:rPr>
              <a:t>Nội dung</a:t>
            </a:r>
            <a:endParaRPr sz="4800" i="1" dirty="0">
              <a:ln w="0"/>
              <a:gradFill>
                <a:gsLst>
                  <a:gs pos="21000">
                    <a:srgbClr val="53575C"/>
                  </a:gs>
                  <a:gs pos="88000">
                    <a:srgbClr val="C5C7CA"/>
                  </a:gs>
                </a:gsLst>
                <a:lin ang="5400000"/>
              </a:gradFill>
            </a:endParaRPr>
          </a:p>
        </p:txBody>
      </p:sp>
      <p:grpSp>
        <p:nvGrpSpPr>
          <p:cNvPr id="1845" name="Google Shape;1845;p40"/>
          <p:cNvGrpSpPr/>
          <p:nvPr/>
        </p:nvGrpSpPr>
        <p:grpSpPr>
          <a:xfrm>
            <a:off x="4846032" y="433940"/>
            <a:ext cx="1114593" cy="945970"/>
            <a:chOff x="1300950" y="1776058"/>
            <a:chExt cx="1114593" cy="945970"/>
          </a:xfrm>
        </p:grpSpPr>
        <p:sp>
          <p:nvSpPr>
            <p:cNvPr id="1846"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1" name="Google Shape;1851;p40"/>
          <p:cNvSpPr txBox="1">
            <a:spLocks noGrp="1"/>
          </p:cNvSpPr>
          <p:nvPr>
            <p:ph type="subTitle" idx="1"/>
          </p:nvPr>
        </p:nvSpPr>
        <p:spPr>
          <a:xfrm>
            <a:off x="4488534" y="1371830"/>
            <a:ext cx="1773733"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tx1"/>
                </a:solidFill>
              </a:rPr>
              <a:t>TỔNG QUAN</a:t>
            </a:r>
            <a:endParaRPr dirty="0">
              <a:solidFill>
                <a:schemeClr val="tx1"/>
              </a:solidFill>
            </a:endParaRPr>
          </a:p>
        </p:txBody>
      </p:sp>
      <p:sp>
        <p:nvSpPr>
          <p:cNvPr id="1852" name="Google Shape;1852;p40"/>
          <p:cNvSpPr txBox="1">
            <a:spLocks noGrp="1"/>
          </p:cNvSpPr>
          <p:nvPr>
            <p:ph type="subTitle" idx="7"/>
          </p:nvPr>
        </p:nvSpPr>
        <p:spPr>
          <a:xfrm>
            <a:off x="3576190" y="4037317"/>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tx1"/>
                </a:solidFill>
              </a:rPr>
              <a:t>PHÂN TÍCH</a:t>
            </a:r>
            <a:endParaRPr dirty="0">
              <a:solidFill>
                <a:schemeClr val="tx1"/>
              </a:solidFill>
            </a:endParaRPr>
          </a:p>
        </p:txBody>
      </p:sp>
      <p:sp>
        <p:nvSpPr>
          <p:cNvPr id="1855" name="Google Shape;1855;p40"/>
          <p:cNvSpPr txBox="1">
            <a:spLocks noGrp="1"/>
          </p:cNvSpPr>
          <p:nvPr>
            <p:ph type="title" idx="3"/>
          </p:nvPr>
        </p:nvSpPr>
        <p:spPr>
          <a:xfrm>
            <a:off x="4689600" y="65391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grpSp>
        <p:nvGrpSpPr>
          <p:cNvPr id="33" name="Google Shape;1835;p40"/>
          <p:cNvGrpSpPr/>
          <p:nvPr/>
        </p:nvGrpSpPr>
        <p:grpSpPr>
          <a:xfrm>
            <a:off x="6673353" y="1208961"/>
            <a:ext cx="1114593" cy="938680"/>
            <a:chOff x="6808298" y="1782685"/>
            <a:chExt cx="1114593" cy="938680"/>
          </a:xfrm>
        </p:grpSpPr>
        <p:sp>
          <p:nvSpPr>
            <p:cNvPr id="34"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1856;p40"/>
          <p:cNvSpPr txBox="1">
            <a:spLocks/>
          </p:cNvSpPr>
          <p:nvPr/>
        </p:nvSpPr>
        <p:spPr>
          <a:xfrm>
            <a:off x="6481482" y="1415231"/>
            <a:ext cx="13716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48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9pPr>
          </a:lstStyle>
          <a:p>
            <a:r>
              <a:rPr lang="en" dirty="0">
                <a:solidFill>
                  <a:schemeClr val="bg1"/>
                </a:solidFill>
              </a:rPr>
              <a:t>05</a:t>
            </a:r>
          </a:p>
        </p:txBody>
      </p:sp>
      <p:sp>
        <p:nvSpPr>
          <p:cNvPr id="39" name="Google Shape;1849;p40"/>
          <p:cNvSpPr txBox="1">
            <a:spLocks/>
          </p:cNvSpPr>
          <p:nvPr/>
        </p:nvSpPr>
        <p:spPr>
          <a:xfrm>
            <a:off x="6481482" y="2239341"/>
            <a:ext cx="16458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1pPr>
            <a:lvl2pPr marL="914400" marR="0" lvl="1"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2pPr>
            <a:lvl3pPr marL="1371600" marR="0" lvl="2"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3pPr>
            <a:lvl4pPr marL="1828800" marR="0" lvl="3"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4pPr>
            <a:lvl5pPr marL="2286000" marR="0" lvl="4"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5pPr>
            <a:lvl6pPr marL="2743200" marR="0" lvl="5"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6pPr>
            <a:lvl7pPr marL="3200400" marR="0" lvl="6"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7pPr>
            <a:lvl8pPr marL="3657600" marR="0" lvl="7"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8pPr>
            <a:lvl9pPr marL="4114800" marR="0" lvl="8" indent="-317500" algn="ctr" rtl="0">
              <a:lnSpc>
                <a:spcPct val="100000"/>
              </a:lnSpc>
              <a:spcBef>
                <a:spcPts val="1600"/>
              </a:spcBef>
              <a:spcAft>
                <a:spcPts val="160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9pPr>
          </a:lstStyle>
          <a:p>
            <a:pPr marL="0" indent="0">
              <a:spcAft>
                <a:spcPts val="1600"/>
              </a:spcAft>
            </a:pPr>
            <a:r>
              <a:rPr lang="en-US" dirty="0">
                <a:solidFill>
                  <a:schemeClr val="tx1"/>
                </a:solidFill>
              </a:rPr>
              <a:t>SẢN PHẨM</a:t>
            </a:r>
          </a:p>
        </p:txBody>
      </p:sp>
      <p:grpSp>
        <p:nvGrpSpPr>
          <p:cNvPr id="1839" name="Google Shape;1839;p40"/>
          <p:cNvGrpSpPr/>
          <p:nvPr/>
        </p:nvGrpSpPr>
        <p:grpSpPr>
          <a:xfrm>
            <a:off x="3871827" y="2911849"/>
            <a:ext cx="1054526" cy="1068904"/>
            <a:chOff x="5025248" y="1806820"/>
            <a:chExt cx="1054526" cy="1068904"/>
          </a:xfrm>
        </p:grpSpPr>
        <p:sp>
          <p:nvSpPr>
            <p:cNvPr id="1840" name="Google Shape;1840;p40"/>
            <p:cNvSpPr/>
            <p:nvPr/>
          </p:nvSpPr>
          <p:spPr>
            <a:xfrm rot="13956085">
              <a:off x="5088338" y="1884288"/>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40"/>
            <p:cNvSpPr/>
            <p:nvPr/>
          </p:nvSpPr>
          <p:spPr>
            <a:xfrm rot="-7643915">
              <a:off x="4972508"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4" name="Google Shape;1854;p40"/>
          <p:cNvSpPr txBox="1">
            <a:spLocks noGrp="1"/>
          </p:cNvSpPr>
          <p:nvPr>
            <p:ph type="title" idx="5"/>
          </p:nvPr>
        </p:nvSpPr>
        <p:spPr>
          <a:xfrm>
            <a:off x="3649077" y="3095694"/>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1850" name="Google Shape;1850;p40"/>
          <p:cNvSpPr txBox="1">
            <a:spLocks noGrp="1"/>
          </p:cNvSpPr>
          <p:nvPr>
            <p:ph type="subTitle" idx="6"/>
          </p:nvPr>
        </p:nvSpPr>
        <p:spPr>
          <a:xfrm>
            <a:off x="2827247" y="2289277"/>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tx1"/>
                </a:solidFill>
              </a:rPr>
              <a:t>LÝ THUYẾT</a:t>
            </a:r>
            <a:endParaRPr b="1" dirty="0">
              <a:solidFill>
                <a:schemeClr val="tx1"/>
              </a:solidFill>
            </a:endParaRPr>
          </a:p>
        </p:txBody>
      </p:sp>
      <p:grpSp>
        <p:nvGrpSpPr>
          <p:cNvPr id="1842" name="Google Shape;1842;p40"/>
          <p:cNvGrpSpPr/>
          <p:nvPr/>
        </p:nvGrpSpPr>
        <p:grpSpPr>
          <a:xfrm>
            <a:off x="3079992" y="1146022"/>
            <a:ext cx="1319098" cy="1173478"/>
            <a:chOff x="3034480" y="1665965"/>
            <a:chExt cx="1319098" cy="1173478"/>
          </a:xfrm>
        </p:grpSpPr>
        <p:sp>
          <p:nvSpPr>
            <p:cNvPr id="1843" name="Google Shape;1843;p40"/>
            <p:cNvSpPr/>
            <p:nvPr/>
          </p:nvSpPr>
          <p:spPr>
            <a:xfrm rot="884392">
              <a:off x="3207154"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40"/>
            <p:cNvSpPr/>
            <p:nvPr/>
          </p:nvSpPr>
          <p:spPr>
            <a:xfrm rot="884392">
              <a:off x="3136722"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3" name="Google Shape;1853;p40"/>
          <p:cNvSpPr txBox="1">
            <a:spLocks noGrp="1"/>
          </p:cNvSpPr>
          <p:nvPr>
            <p:ph type="title" idx="2"/>
          </p:nvPr>
        </p:nvSpPr>
        <p:spPr>
          <a:xfrm>
            <a:off x="2986993" y="1518159"/>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02</a:t>
            </a:r>
            <a:endParaRPr dirty="0">
              <a:solidFill>
                <a:schemeClr val="bg1"/>
              </a:solidFill>
            </a:endParaRPr>
          </a:p>
        </p:txBody>
      </p:sp>
      <p:grpSp>
        <p:nvGrpSpPr>
          <p:cNvPr id="1835" name="Google Shape;1835;p40"/>
          <p:cNvGrpSpPr/>
          <p:nvPr/>
        </p:nvGrpSpPr>
        <p:grpSpPr>
          <a:xfrm>
            <a:off x="5762483" y="2976961"/>
            <a:ext cx="1114593" cy="938680"/>
            <a:chOff x="6808298" y="1782685"/>
            <a:chExt cx="1114593" cy="938680"/>
          </a:xfrm>
        </p:grpSpPr>
        <p:sp>
          <p:nvSpPr>
            <p:cNvPr id="1836"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6" name="Google Shape;1856;p40"/>
          <p:cNvSpPr txBox="1">
            <a:spLocks noGrp="1"/>
          </p:cNvSpPr>
          <p:nvPr>
            <p:ph type="title" idx="4"/>
          </p:nvPr>
        </p:nvSpPr>
        <p:spPr>
          <a:xfrm>
            <a:off x="5672111" y="3155526"/>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04</a:t>
            </a:r>
            <a:endParaRPr dirty="0">
              <a:solidFill>
                <a:schemeClr val="bg1"/>
              </a:solidFill>
            </a:endParaRPr>
          </a:p>
        </p:txBody>
      </p:sp>
      <p:sp>
        <p:nvSpPr>
          <p:cNvPr id="1849" name="Google Shape;1849;p40"/>
          <p:cNvSpPr txBox="1">
            <a:spLocks noGrp="1"/>
          </p:cNvSpPr>
          <p:nvPr>
            <p:ph type="subTitle" idx="8"/>
          </p:nvPr>
        </p:nvSpPr>
        <p:spPr>
          <a:xfrm>
            <a:off x="5376363" y="4043632"/>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tx1"/>
                </a:solidFill>
                <a:latin typeface="Montserrat ExtraBold" charset="0"/>
              </a:rPr>
              <a:t>THIẾT KẾ</a:t>
            </a:r>
            <a:endParaRPr b="1" dirty="0">
              <a:solidFill>
                <a:schemeClr val="tx1"/>
              </a:solidFill>
              <a:latin typeface="Montserrat ExtraBold" charset="0"/>
            </a:endParaRPr>
          </a:p>
        </p:txBody>
      </p:sp>
      <p:sp>
        <p:nvSpPr>
          <p:cNvPr id="3" name="Rectangle: Rounded Corners 2">
            <a:extLst>
              <a:ext uri="{FF2B5EF4-FFF2-40B4-BE49-F238E27FC236}">
                <a16:creationId xmlns:a16="http://schemas.microsoft.com/office/drawing/2014/main" id="{0FC2AC88-16F8-40F6-AA0F-6DA80226E021}"/>
              </a:ext>
            </a:extLst>
          </p:cNvPr>
          <p:cNvSpPr/>
          <p:nvPr/>
        </p:nvSpPr>
        <p:spPr>
          <a:xfrm>
            <a:off x="400941" y="862212"/>
            <a:ext cx="3192010" cy="55698"/>
          </a:xfrm>
          <a:prstGeom prst="roundRect">
            <a:avLst/>
          </a:prstGeom>
          <a:noFill/>
          <a:ln w="57150">
            <a:solidFill>
              <a:schemeClr val="accent6">
                <a:lumMod val="20000"/>
                <a:lumOff val="80000"/>
              </a:schemeClr>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63500">
                  <a:schemeClr val="accent1">
                    <a:satMod val="175000"/>
                    <a:alpha val="40000"/>
                  </a:schemeClr>
                </a:glow>
              </a:effectLst>
            </a:endParaRPr>
          </a:p>
        </p:txBody>
      </p:sp>
      <p:pic>
        <p:nvPicPr>
          <p:cNvPr id="36" name="Picture 2">
            <a:extLst>
              <a:ext uri="{FF2B5EF4-FFF2-40B4-BE49-F238E27FC236}">
                <a16:creationId xmlns:a16="http://schemas.microsoft.com/office/drawing/2014/main" id="{1D90BFE1-7A44-4C1C-93A6-6CDC4A946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49" y="1156843"/>
            <a:ext cx="4599843" cy="4570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EDCB7E2-C403-4974-B791-B8219CB4077D}"/>
              </a:ext>
            </a:extLst>
          </p:cNvPr>
          <p:cNvPicPr>
            <a:picLocks noChangeAspect="1"/>
          </p:cNvPicPr>
          <p:nvPr/>
        </p:nvPicPr>
        <p:blipFill>
          <a:blip r:embed="rId5"/>
          <a:stretch>
            <a:fillRect/>
          </a:stretch>
        </p:blipFill>
        <p:spPr>
          <a:xfrm>
            <a:off x="7717514" y="33805"/>
            <a:ext cx="1587752" cy="15877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2" presetClass="entr" presetSubtype="9" fill="hold" grpId="0" nodeType="withEffect" p14:presetBounceEnd="60000">
                                      <p:stCondLst>
                                        <p:cond delay="0"/>
                                      </p:stCondLst>
                                      <p:childTnLst>
                                        <p:set>
                                          <p:cBhvr>
                                            <p:cTn id="9" dur="1" fill="hold">
                                              <p:stCondLst>
                                                <p:cond delay="0"/>
                                              </p:stCondLst>
                                            </p:cTn>
                                            <p:tgtEl>
                                              <p:spTgt spid="1838"/>
                                            </p:tgtEl>
                                            <p:attrNameLst>
                                              <p:attrName>style.visibility</p:attrName>
                                            </p:attrNameLst>
                                          </p:cBhvr>
                                          <p:to>
                                            <p:strVal val="visible"/>
                                          </p:to>
                                        </p:set>
                                        <p:anim calcmode="lin" valueType="num" p14:bounceEnd="60000">
                                          <p:cBhvr additive="base">
                                            <p:cTn id="10" dur="3000" fill="hold"/>
                                            <p:tgtEl>
                                              <p:spTgt spid="1838"/>
                                            </p:tgtEl>
                                            <p:attrNameLst>
                                              <p:attrName>ppt_x</p:attrName>
                                            </p:attrNameLst>
                                          </p:cBhvr>
                                          <p:tavLst>
                                            <p:tav tm="0">
                                              <p:val>
                                                <p:strVal val="0-#ppt_w/2"/>
                                              </p:val>
                                            </p:tav>
                                            <p:tav tm="100000">
                                              <p:val>
                                                <p:strVal val="#ppt_x"/>
                                              </p:val>
                                            </p:tav>
                                          </p:tavLst>
                                        </p:anim>
                                        <p:anim calcmode="lin" valueType="num" p14:bounceEnd="60000">
                                          <p:cBhvr additive="base">
                                            <p:cTn id="11" dur="3000" fill="hold"/>
                                            <p:tgtEl>
                                              <p:spTgt spid="1838"/>
                                            </p:tgtEl>
                                            <p:attrNameLst>
                                              <p:attrName>ppt_y</p:attrName>
                                            </p:attrNameLst>
                                          </p:cBhvr>
                                          <p:tavLst>
                                            <p:tav tm="0">
                                              <p:val>
                                                <p:strVal val="0-#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750" fill="hold"/>
                                            <p:tgtEl>
                                              <p:spTgt spid="3"/>
                                            </p:tgtEl>
                                            <p:attrNameLst>
                                              <p:attrName>ppt_x</p:attrName>
                                            </p:attrNameLst>
                                          </p:cBhvr>
                                          <p:tavLst>
                                            <p:tav tm="0">
                                              <p:val>
                                                <p:strVal val="0-#ppt_w/2"/>
                                              </p:val>
                                            </p:tav>
                                            <p:tav tm="100000">
                                              <p:val>
                                                <p:strVal val="#ppt_x"/>
                                              </p:val>
                                            </p:tav>
                                          </p:tavLst>
                                        </p:anim>
                                        <p:anim calcmode="lin" valueType="num">
                                          <p:cBhvr additive="base">
                                            <p:cTn id="15" dur="1750" fill="hold"/>
                                            <p:tgtEl>
                                              <p:spTgt spid="3"/>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20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55"/>
                                            </p:tgtEl>
                                            <p:attrNameLst>
                                              <p:attrName>style.visibility</p:attrName>
                                            </p:attrNameLst>
                                          </p:cBhvr>
                                          <p:to>
                                            <p:strVal val="visible"/>
                                          </p:to>
                                        </p:set>
                                        <p:animEffect transition="in" filter="fade">
                                          <p:cBhvr>
                                            <p:cTn id="26" dur="1000"/>
                                            <p:tgtEl>
                                              <p:spTgt spid="1855"/>
                                            </p:tgtEl>
                                          </p:cBhvr>
                                        </p:animEffect>
                                        <p:anim calcmode="lin" valueType="num">
                                          <p:cBhvr>
                                            <p:cTn id="27" dur="1000" fill="hold"/>
                                            <p:tgtEl>
                                              <p:spTgt spid="1855"/>
                                            </p:tgtEl>
                                            <p:attrNameLst>
                                              <p:attrName>ppt_x</p:attrName>
                                            </p:attrNameLst>
                                          </p:cBhvr>
                                          <p:tavLst>
                                            <p:tav tm="0">
                                              <p:val>
                                                <p:strVal val="#ppt_x"/>
                                              </p:val>
                                            </p:tav>
                                            <p:tav tm="100000">
                                              <p:val>
                                                <p:strVal val="#ppt_x"/>
                                              </p:val>
                                            </p:tav>
                                          </p:tavLst>
                                        </p:anim>
                                        <p:anim calcmode="lin" valueType="num">
                                          <p:cBhvr>
                                            <p:cTn id="28" dur="1000" fill="hold"/>
                                            <p:tgtEl>
                                              <p:spTgt spid="185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845"/>
                                            </p:tgtEl>
                                            <p:attrNameLst>
                                              <p:attrName>style.visibility</p:attrName>
                                            </p:attrNameLst>
                                          </p:cBhvr>
                                          <p:to>
                                            <p:strVal val="visible"/>
                                          </p:to>
                                        </p:set>
                                        <p:animEffect transition="in" filter="fade">
                                          <p:cBhvr>
                                            <p:cTn id="31" dur="1500"/>
                                            <p:tgtEl>
                                              <p:spTgt spid="1845"/>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1851">
                                                <p:txEl>
                                                  <p:pRg st="0" end="0"/>
                                                </p:txEl>
                                              </p:spTgt>
                                            </p:tgtEl>
                                            <p:attrNameLst>
                                              <p:attrName>style.visibility</p:attrName>
                                            </p:attrNameLst>
                                          </p:cBhvr>
                                          <p:to>
                                            <p:strVal val="visible"/>
                                          </p:to>
                                        </p:set>
                                        <p:animEffect transition="in" filter="fade">
                                          <p:cBhvr>
                                            <p:cTn id="34" dur="1000"/>
                                            <p:tgtEl>
                                              <p:spTgt spid="1851">
                                                <p:txEl>
                                                  <p:pRg st="0" end="0"/>
                                                </p:txEl>
                                              </p:spTgt>
                                            </p:tgtEl>
                                          </p:cBhvr>
                                        </p:animEffect>
                                        <p:anim calcmode="lin" valueType="num">
                                          <p:cBhvr>
                                            <p:cTn id="35" dur="1000" fill="hold"/>
                                            <p:tgtEl>
                                              <p:spTgt spid="1851">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53"/>
                                            </p:tgtEl>
                                            <p:attrNameLst>
                                              <p:attrName>style.visibility</p:attrName>
                                            </p:attrNameLst>
                                          </p:cBhvr>
                                          <p:to>
                                            <p:strVal val="visible"/>
                                          </p:to>
                                        </p:set>
                                        <p:animEffect transition="in" filter="fade">
                                          <p:cBhvr>
                                            <p:cTn id="41" dur="1000"/>
                                            <p:tgtEl>
                                              <p:spTgt spid="1853"/>
                                            </p:tgtEl>
                                          </p:cBhvr>
                                        </p:animEffect>
                                        <p:anim calcmode="lin" valueType="num">
                                          <p:cBhvr>
                                            <p:cTn id="42" dur="1000" fill="hold"/>
                                            <p:tgtEl>
                                              <p:spTgt spid="1853"/>
                                            </p:tgtEl>
                                            <p:attrNameLst>
                                              <p:attrName>ppt_x</p:attrName>
                                            </p:attrNameLst>
                                          </p:cBhvr>
                                          <p:tavLst>
                                            <p:tav tm="0">
                                              <p:val>
                                                <p:strVal val="#ppt_x"/>
                                              </p:val>
                                            </p:tav>
                                            <p:tav tm="100000">
                                              <p:val>
                                                <p:strVal val="#ppt_x"/>
                                              </p:val>
                                            </p:tav>
                                          </p:tavLst>
                                        </p:anim>
                                        <p:anim calcmode="lin" valueType="num">
                                          <p:cBhvr>
                                            <p:cTn id="43" dur="1000" fill="hold"/>
                                            <p:tgtEl>
                                              <p:spTgt spid="1853"/>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842"/>
                                            </p:tgtEl>
                                            <p:attrNameLst>
                                              <p:attrName>style.visibility</p:attrName>
                                            </p:attrNameLst>
                                          </p:cBhvr>
                                          <p:to>
                                            <p:strVal val="visible"/>
                                          </p:to>
                                        </p:set>
                                        <p:animEffect transition="in" filter="fade">
                                          <p:cBhvr>
                                            <p:cTn id="46" dur="1500"/>
                                            <p:tgtEl>
                                              <p:spTgt spid="1842"/>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1850">
                                                <p:txEl>
                                                  <p:pRg st="0" end="0"/>
                                                </p:txEl>
                                              </p:spTgt>
                                            </p:tgtEl>
                                            <p:attrNameLst>
                                              <p:attrName>style.visibility</p:attrName>
                                            </p:attrNameLst>
                                          </p:cBhvr>
                                          <p:to>
                                            <p:strVal val="visible"/>
                                          </p:to>
                                        </p:set>
                                        <p:animEffect transition="in" filter="fade">
                                          <p:cBhvr>
                                            <p:cTn id="49" dur="1000"/>
                                            <p:tgtEl>
                                              <p:spTgt spid="1850">
                                                <p:txEl>
                                                  <p:pRg st="0" end="0"/>
                                                </p:txEl>
                                              </p:spTgt>
                                            </p:tgtEl>
                                          </p:cBhvr>
                                        </p:animEffect>
                                        <p:anim calcmode="lin" valueType="num">
                                          <p:cBhvr>
                                            <p:cTn id="50" dur="1000" fill="hold"/>
                                            <p:tgtEl>
                                              <p:spTgt spid="18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8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54"/>
                                            </p:tgtEl>
                                            <p:attrNameLst>
                                              <p:attrName>style.visibility</p:attrName>
                                            </p:attrNameLst>
                                          </p:cBhvr>
                                          <p:to>
                                            <p:strVal val="visible"/>
                                          </p:to>
                                        </p:set>
                                        <p:animEffect transition="in" filter="fade">
                                          <p:cBhvr>
                                            <p:cTn id="56" dur="1000"/>
                                            <p:tgtEl>
                                              <p:spTgt spid="1854"/>
                                            </p:tgtEl>
                                          </p:cBhvr>
                                        </p:animEffect>
                                        <p:anim calcmode="lin" valueType="num">
                                          <p:cBhvr>
                                            <p:cTn id="57" dur="1000" fill="hold"/>
                                            <p:tgtEl>
                                              <p:spTgt spid="1854"/>
                                            </p:tgtEl>
                                            <p:attrNameLst>
                                              <p:attrName>ppt_x</p:attrName>
                                            </p:attrNameLst>
                                          </p:cBhvr>
                                          <p:tavLst>
                                            <p:tav tm="0">
                                              <p:val>
                                                <p:strVal val="#ppt_x"/>
                                              </p:val>
                                            </p:tav>
                                            <p:tav tm="100000">
                                              <p:val>
                                                <p:strVal val="#ppt_x"/>
                                              </p:val>
                                            </p:tav>
                                          </p:tavLst>
                                        </p:anim>
                                        <p:anim calcmode="lin" valueType="num">
                                          <p:cBhvr>
                                            <p:cTn id="58" dur="1000" fill="hold"/>
                                            <p:tgtEl>
                                              <p:spTgt spid="1854"/>
                                            </p:tgtEl>
                                            <p:attrNameLst>
                                              <p:attrName>ppt_y</p:attrName>
                                            </p:attrNameLst>
                                          </p:cBhvr>
                                          <p:tavLst>
                                            <p:tav tm="0">
                                              <p:val>
                                                <p:strVal val="#ppt_y+.1"/>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39"/>
                                            </p:tgtEl>
                                            <p:attrNameLst>
                                              <p:attrName>style.visibility</p:attrName>
                                            </p:attrNameLst>
                                          </p:cBhvr>
                                          <p:to>
                                            <p:strVal val="visible"/>
                                          </p:to>
                                        </p:set>
                                        <p:animEffect transition="in" filter="fade">
                                          <p:cBhvr>
                                            <p:cTn id="61" dur="1500"/>
                                            <p:tgtEl>
                                              <p:spTgt spid="1839"/>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1852">
                                                <p:txEl>
                                                  <p:pRg st="0" end="0"/>
                                                </p:txEl>
                                              </p:spTgt>
                                            </p:tgtEl>
                                            <p:attrNameLst>
                                              <p:attrName>style.visibility</p:attrName>
                                            </p:attrNameLst>
                                          </p:cBhvr>
                                          <p:to>
                                            <p:strVal val="visible"/>
                                          </p:to>
                                        </p:set>
                                        <p:animEffect transition="in" filter="fade">
                                          <p:cBhvr>
                                            <p:cTn id="64" dur="1000"/>
                                            <p:tgtEl>
                                              <p:spTgt spid="1852">
                                                <p:txEl>
                                                  <p:pRg st="0" end="0"/>
                                                </p:txEl>
                                              </p:spTgt>
                                            </p:tgtEl>
                                          </p:cBhvr>
                                        </p:animEffect>
                                        <p:anim calcmode="lin" valueType="num">
                                          <p:cBhvr>
                                            <p:cTn id="65" dur="1000" fill="hold"/>
                                            <p:tgtEl>
                                              <p:spTgt spid="1852">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18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856"/>
                                            </p:tgtEl>
                                            <p:attrNameLst>
                                              <p:attrName>style.visibility</p:attrName>
                                            </p:attrNameLst>
                                          </p:cBhvr>
                                          <p:to>
                                            <p:strVal val="visible"/>
                                          </p:to>
                                        </p:set>
                                        <p:animEffect transition="in" filter="fade">
                                          <p:cBhvr>
                                            <p:cTn id="71" dur="1000"/>
                                            <p:tgtEl>
                                              <p:spTgt spid="1856"/>
                                            </p:tgtEl>
                                          </p:cBhvr>
                                        </p:animEffect>
                                        <p:anim calcmode="lin" valueType="num">
                                          <p:cBhvr>
                                            <p:cTn id="72" dur="1000" fill="hold"/>
                                            <p:tgtEl>
                                              <p:spTgt spid="1856"/>
                                            </p:tgtEl>
                                            <p:attrNameLst>
                                              <p:attrName>ppt_x</p:attrName>
                                            </p:attrNameLst>
                                          </p:cBhvr>
                                          <p:tavLst>
                                            <p:tav tm="0">
                                              <p:val>
                                                <p:strVal val="#ppt_x"/>
                                              </p:val>
                                            </p:tav>
                                            <p:tav tm="100000">
                                              <p:val>
                                                <p:strVal val="#ppt_x"/>
                                              </p:val>
                                            </p:tav>
                                          </p:tavLst>
                                        </p:anim>
                                        <p:anim calcmode="lin" valueType="num">
                                          <p:cBhvr>
                                            <p:cTn id="73" dur="1000" fill="hold"/>
                                            <p:tgtEl>
                                              <p:spTgt spid="1856"/>
                                            </p:tgtEl>
                                            <p:attrNameLst>
                                              <p:attrName>ppt_y</p:attrName>
                                            </p:attrNameLst>
                                          </p:cBhvr>
                                          <p:tavLst>
                                            <p:tav tm="0">
                                              <p:val>
                                                <p:strVal val="#ppt_y+.1"/>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1835"/>
                                            </p:tgtEl>
                                            <p:attrNameLst>
                                              <p:attrName>style.visibility</p:attrName>
                                            </p:attrNameLst>
                                          </p:cBhvr>
                                          <p:to>
                                            <p:strVal val="visible"/>
                                          </p:to>
                                        </p:set>
                                        <p:animEffect transition="in" filter="fade">
                                          <p:cBhvr>
                                            <p:cTn id="76" dur="1500"/>
                                            <p:tgtEl>
                                              <p:spTgt spid="1835"/>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1849">
                                                <p:txEl>
                                                  <p:pRg st="0" end="0"/>
                                                </p:txEl>
                                              </p:spTgt>
                                            </p:tgtEl>
                                            <p:attrNameLst>
                                              <p:attrName>style.visibility</p:attrName>
                                            </p:attrNameLst>
                                          </p:cBhvr>
                                          <p:to>
                                            <p:strVal val="visible"/>
                                          </p:to>
                                        </p:set>
                                        <p:animEffect transition="in" filter="fade">
                                          <p:cBhvr>
                                            <p:cTn id="79" dur="1000"/>
                                            <p:tgtEl>
                                              <p:spTgt spid="1849">
                                                <p:txEl>
                                                  <p:pRg st="0" end="0"/>
                                                </p:txEl>
                                              </p:spTgt>
                                            </p:tgtEl>
                                          </p:cBhvr>
                                        </p:animEffect>
                                        <p:anim calcmode="lin" valueType="num">
                                          <p:cBhvr>
                                            <p:cTn id="80" dur="1000" fill="hold"/>
                                            <p:tgtEl>
                                              <p:spTgt spid="1849">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8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500"/>
                                            <p:tgtEl>
                                              <p:spTgt spid="33"/>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1851" grpId="0" build="p"/>
          <p:bldP spid="1852" grpId="0" build="p"/>
          <p:bldP spid="1855" grpId="0"/>
          <p:bldP spid="38" grpId="0"/>
          <p:bldP spid="39" grpId="0"/>
          <p:bldP spid="1854" grpId="0"/>
          <p:bldP spid="1850" grpId="0" build="p"/>
          <p:bldP spid="1853" grpId="0"/>
          <p:bldP spid="1856" grpId="0"/>
          <p:bldP spid="1849" grpId="0" build="p"/>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2" presetClass="entr" presetSubtype="9" fill="hold" grpId="0" nodeType="withEffect">
                                      <p:stCondLst>
                                        <p:cond delay="0"/>
                                      </p:stCondLst>
                                      <p:childTnLst>
                                        <p:set>
                                          <p:cBhvr>
                                            <p:cTn id="9" dur="1" fill="hold">
                                              <p:stCondLst>
                                                <p:cond delay="0"/>
                                              </p:stCondLst>
                                            </p:cTn>
                                            <p:tgtEl>
                                              <p:spTgt spid="1838"/>
                                            </p:tgtEl>
                                            <p:attrNameLst>
                                              <p:attrName>style.visibility</p:attrName>
                                            </p:attrNameLst>
                                          </p:cBhvr>
                                          <p:to>
                                            <p:strVal val="visible"/>
                                          </p:to>
                                        </p:set>
                                        <p:anim calcmode="lin" valueType="num">
                                          <p:cBhvr additive="base">
                                            <p:cTn id="10" dur="3000" fill="hold"/>
                                            <p:tgtEl>
                                              <p:spTgt spid="1838"/>
                                            </p:tgtEl>
                                            <p:attrNameLst>
                                              <p:attrName>ppt_x</p:attrName>
                                            </p:attrNameLst>
                                          </p:cBhvr>
                                          <p:tavLst>
                                            <p:tav tm="0">
                                              <p:val>
                                                <p:strVal val="0-#ppt_w/2"/>
                                              </p:val>
                                            </p:tav>
                                            <p:tav tm="100000">
                                              <p:val>
                                                <p:strVal val="#ppt_x"/>
                                              </p:val>
                                            </p:tav>
                                          </p:tavLst>
                                        </p:anim>
                                        <p:anim calcmode="lin" valueType="num">
                                          <p:cBhvr additive="base">
                                            <p:cTn id="11" dur="3000" fill="hold"/>
                                            <p:tgtEl>
                                              <p:spTgt spid="1838"/>
                                            </p:tgtEl>
                                            <p:attrNameLst>
                                              <p:attrName>ppt_y</p:attrName>
                                            </p:attrNameLst>
                                          </p:cBhvr>
                                          <p:tavLst>
                                            <p:tav tm="0">
                                              <p:val>
                                                <p:strVal val="0-#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750" fill="hold"/>
                                            <p:tgtEl>
                                              <p:spTgt spid="3"/>
                                            </p:tgtEl>
                                            <p:attrNameLst>
                                              <p:attrName>ppt_x</p:attrName>
                                            </p:attrNameLst>
                                          </p:cBhvr>
                                          <p:tavLst>
                                            <p:tav tm="0">
                                              <p:val>
                                                <p:strVal val="0-#ppt_w/2"/>
                                              </p:val>
                                            </p:tav>
                                            <p:tav tm="100000">
                                              <p:val>
                                                <p:strVal val="#ppt_x"/>
                                              </p:val>
                                            </p:tav>
                                          </p:tavLst>
                                        </p:anim>
                                        <p:anim calcmode="lin" valueType="num">
                                          <p:cBhvr additive="base">
                                            <p:cTn id="15" dur="1750" fill="hold"/>
                                            <p:tgtEl>
                                              <p:spTgt spid="3"/>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20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55"/>
                                            </p:tgtEl>
                                            <p:attrNameLst>
                                              <p:attrName>style.visibility</p:attrName>
                                            </p:attrNameLst>
                                          </p:cBhvr>
                                          <p:to>
                                            <p:strVal val="visible"/>
                                          </p:to>
                                        </p:set>
                                        <p:animEffect transition="in" filter="fade">
                                          <p:cBhvr>
                                            <p:cTn id="26" dur="1000"/>
                                            <p:tgtEl>
                                              <p:spTgt spid="1855"/>
                                            </p:tgtEl>
                                          </p:cBhvr>
                                        </p:animEffect>
                                        <p:anim calcmode="lin" valueType="num">
                                          <p:cBhvr>
                                            <p:cTn id="27" dur="1000" fill="hold"/>
                                            <p:tgtEl>
                                              <p:spTgt spid="1855"/>
                                            </p:tgtEl>
                                            <p:attrNameLst>
                                              <p:attrName>ppt_x</p:attrName>
                                            </p:attrNameLst>
                                          </p:cBhvr>
                                          <p:tavLst>
                                            <p:tav tm="0">
                                              <p:val>
                                                <p:strVal val="#ppt_x"/>
                                              </p:val>
                                            </p:tav>
                                            <p:tav tm="100000">
                                              <p:val>
                                                <p:strVal val="#ppt_x"/>
                                              </p:val>
                                            </p:tav>
                                          </p:tavLst>
                                        </p:anim>
                                        <p:anim calcmode="lin" valueType="num">
                                          <p:cBhvr>
                                            <p:cTn id="28" dur="1000" fill="hold"/>
                                            <p:tgtEl>
                                              <p:spTgt spid="185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845"/>
                                            </p:tgtEl>
                                            <p:attrNameLst>
                                              <p:attrName>style.visibility</p:attrName>
                                            </p:attrNameLst>
                                          </p:cBhvr>
                                          <p:to>
                                            <p:strVal val="visible"/>
                                          </p:to>
                                        </p:set>
                                        <p:animEffect transition="in" filter="fade">
                                          <p:cBhvr>
                                            <p:cTn id="31" dur="1500"/>
                                            <p:tgtEl>
                                              <p:spTgt spid="1845"/>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1851">
                                                <p:txEl>
                                                  <p:pRg st="0" end="0"/>
                                                </p:txEl>
                                              </p:spTgt>
                                            </p:tgtEl>
                                            <p:attrNameLst>
                                              <p:attrName>style.visibility</p:attrName>
                                            </p:attrNameLst>
                                          </p:cBhvr>
                                          <p:to>
                                            <p:strVal val="visible"/>
                                          </p:to>
                                        </p:set>
                                        <p:animEffect transition="in" filter="fade">
                                          <p:cBhvr>
                                            <p:cTn id="34" dur="1000"/>
                                            <p:tgtEl>
                                              <p:spTgt spid="1851">
                                                <p:txEl>
                                                  <p:pRg st="0" end="0"/>
                                                </p:txEl>
                                              </p:spTgt>
                                            </p:tgtEl>
                                          </p:cBhvr>
                                        </p:animEffect>
                                        <p:anim calcmode="lin" valueType="num">
                                          <p:cBhvr>
                                            <p:cTn id="35" dur="1000" fill="hold"/>
                                            <p:tgtEl>
                                              <p:spTgt spid="1851">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53"/>
                                            </p:tgtEl>
                                            <p:attrNameLst>
                                              <p:attrName>style.visibility</p:attrName>
                                            </p:attrNameLst>
                                          </p:cBhvr>
                                          <p:to>
                                            <p:strVal val="visible"/>
                                          </p:to>
                                        </p:set>
                                        <p:animEffect transition="in" filter="fade">
                                          <p:cBhvr>
                                            <p:cTn id="41" dur="1000"/>
                                            <p:tgtEl>
                                              <p:spTgt spid="1853"/>
                                            </p:tgtEl>
                                          </p:cBhvr>
                                        </p:animEffect>
                                        <p:anim calcmode="lin" valueType="num">
                                          <p:cBhvr>
                                            <p:cTn id="42" dur="1000" fill="hold"/>
                                            <p:tgtEl>
                                              <p:spTgt spid="1853"/>
                                            </p:tgtEl>
                                            <p:attrNameLst>
                                              <p:attrName>ppt_x</p:attrName>
                                            </p:attrNameLst>
                                          </p:cBhvr>
                                          <p:tavLst>
                                            <p:tav tm="0">
                                              <p:val>
                                                <p:strVal val="#ppt_x"/>
                                              </p:val>
                                            </p:tav>
                                            <p:tav tm="100000">
                                              <p:val>
                                                <p:strVal val="#ppt_x"/>
                                              </p:val>
                                            </p:tav>
                                          </p:tavLst>
                                        </p:anim>
                                        <p:anim calcmode="lin" valueType="num">
                                          <p:cBhvr>
                                            <p:cTn id="43" dur="1000" fill="hold"/>
                                            <p:tgtEl>
                                              <p:spTgt spid="1853"/>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842"/>
                                            </p:tgtEl>
                                            <p:attrNameLst>
                                              <p:attrName>style.visibility</p:attrName>
                                            </p:attrNameLst>
                                          </p:cBhvr>
                                          <p:to>
                                            <p:strVal val="visible"/>
                                          </p:to>
                                        </p:set>
                                        <p:animEffect transition="in" filter="fade">
                                          <p:cBhvr>
                                            <p:cTn id="46" dur="1500"/>
                                            <p:tgtEl>
                                              <p:spTgt spid="1842"/>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1850">
                                                <p:txEl>
                                                  <p:pRg st="0" end="0"/>
                                                </p:txEl>
                                              </p:spTgt>
                                            </p:tgtEl>
                                            <p:attrNameLst>
                                              <p:attrName>style.visibility</p:attrName>
                                            </p:attrNameLst>
                                          </p:cBhvr>
                                          <p:to>
                                            <p:strVal val="visible"/>
                                          </p:to>
                                        </p:set>
                                        <p:animEffect transition="in" filter="fade">
                                          <p:cBhvr>
                                            <p:cTn id="49" dur="1000"/>
                                            <p:tgtEl>
                                              <p:spTgt spid="1850">
                                                <p:txEl>
                                                  <p:pRg st="0" end="0"/>
                                                </p:txEl>
                                              </p:spTgt>
                                            </p:tgtEl>
                                          </p:cBhvr>
                                        </p:animEffect>
                                        <p:anim calcmode="lin" valueType="num">
                                          <p:cBhvr>
                                            <p:cTn id="50" dur="1000" fill="hold"/>
                                            <p:tgtEl>
                                              <p:spTgt spid="18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8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54"/>
                                            </p:tgtEl>
                                            <p:attrNameLst>
                                              <p:attrName>style.visibility</p:attrName>
                                            </p:attrNameLst>
                                          </p:cBhvr>
                                          <p:to>
                                            <p:strVal val="visible"/>
                                          </p:to>
                                        </p:set>
                                        <p:animEffect transition="in" filter="fade">
                                          <p:cBhvr>
                                            <p:cTn id="56" dur="1000"/>
                                            <p:tgtEl>
                                              <p:spTgt spid="1854"/>
                                            </p:tgtEl>
                                          </p:cBhvr>
                                        </p:animEffect>
                                        <p:anim calcmode="lin" valueType="num">
                                          <p:cBhvr>
                                            <p:cTn id="57" dur="1000" fill="hold"/>
                                            <p:tgtEl>
                                              <p:spTgt spid="1854"/>
                                            </p:tgtEl>
                                            <p:attrNameLst>
                                              <p:attrName>ppt_x</p:attrName>
                                            </p:attrNameLst>
                                          </p:cBhvr>
                                          <p:tavLst>
                                            <p:tav tm="0">
                                              <p:val>
                                                <p:strVal val="#ppt_x"/>
                                              </p:val>
                                            </p:tav>
                                            <p:tav tm="100000">
                                              <p:val>
                                                <p:strVal val="#ppt_x"/>
                                              </p:val>
                                            </p:tav>
                                          </p:tavLst>
                                        </p:anim>
                                        <p:anim calcmode="lin" valueType="num">
                                          <p:cBhvr>
                                            <p:cTn id="58" dur="1000" fill="hold"/>
                                            <p:tgtEl>
                                              <p:spTgt spid="1854"/>
                                            </p:tgtEl>
                                            <p:attrNameLst>
                                              <p:attrName>ppt_y</p:attrName>
                                            </p:attrNameLst>
                                          </p:cBhvr>
                                          <p:tavLst>
                                            <p:tav tm="0">
                                              <p:val>
                                                <p:strVal val="#ppt_y+.1"/>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39"/>
                                            </p:tgtEl>
                                            <p:attrNameLst>
                                              <p:attrName>style.visibility</p:attrName>
                                            </p:attrNameLst>
                                          </p:cBhvr>
                                          <p:to>
                                            <p:strVal val="visible"/>
                                          </p:to>
                                        </p:set>
                                        <p:animEffect transition="in" filter="fade">
                                          <p:cBhvr>
                                            <p:cTn id="61" dur="1500"/>
                                            <p:tgtEl>
                                              <p:spTgt spid="1839"/>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1852">
                                                <p:txEl>
                                                  <p:pRg st="0" end="0"/>
                                                </p:txEl>
                                              </p:spTgt>
                                            </p:tgtEl>
                                            <p:attrNameLst>
                                              <p:attrName>style.visibility</p:attrName>
                                            </p:attrNameLst>
                                          </p:cBhvr>
                                          <p:to>
                                            <p:strVal val="visible"/>
                                          </p:to>
                                        </p:set>
                                        <p:animEffect transition="in" filter="fade">
                                          <p:cBhvr>
                                            <p:cTn id="64" dur="1000"/>
                                            <p:tgtEl>
                                              <p:spTgt spid="1852">
                                                <p:txEl>
                                                  <p:pRg st="0" end="0"/>
                                                </p:txEl>
                                              </p:spTgt>
                                            </p:tgtEl>
                                          </p:cBhvr>
                                        </p:animEffect>
                                        <p:anim calcmode="lin" valueType="num">
                                          <p:cBhvr>
                                            <p:cTn id="65" dur="1000" fill="hold"/>
                                            <p:tgtEl>
                                              <p:spTgt spid="1852">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18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856"/>
                                            </p:tgtEl>
                                            <p:attrNameLst>
                                              <p:attrName>style.visibility</p:attrName>
                                            </p:attrNameLst>
                                          </p:cBhvr>
                                          <p:to>
                                            <p:strVal val="visible"/>
                                          </p:to>
                                        </p:set>
                                        <p:animEffect transition="in" filter="fade">
                                          <p:cBhvr>
                                            <p:cTn id="71" dur="1000"/>
                                            <p:tgtEl>
                                              <p:spTgt spid="1856"/>
                                            </p:tgtEl>
                                          </p:cBhvr>
                                        </p:animEffect>
                                        <p:anim calcmode="lin" valueType="num">
                                          <p:cBhvr>
                                            <p:cTn id="72" dur="1000" fill="hold"/>
                                            <p:tgtEl>
                                              <p:spTgt spid="1856"/>
                                            </p:tgtEl>
                                            <p:attrNameLst>
                                              <p:attrName>ppt_x</p:attrName>
                                            </p:attrNameLst>
                                          </p:cBhvr>
                                          <p:tavLst>
                                            <p:tav tm="0">
                                              <p:val>
                                                <p:strVal val="#ppt_x"/>
                                              </p:val>
                                            </p:tav>
                                            <p:tav tm="100000">
                                              <p:val>
                                                <p:strVal val="#ppt_x"/>
                                              </p:val>
                                            </p:tav>
                                          </p:tavLst>
                                        </p:anim>
                                        <p:anim calcmode="lin" valueType="num">
                                          <p:cBhvr>
                                            <p:cTn id="73" dur="1000" fill="hold"/>
                                            <p:tgtEl>
                                              <p:spTgt spid="1856"/>
                                            </p:tgtEl>
                                            <p:attrNameLst>
                                              <p:attrName>ppt_y</p:attrName>
                                            </p:attrNameLst>
                                          </p:cBhvr>
                                          <p:tavLst>
                                            <p:tav tm="0">
                                              <p:val>
                                                <p:strVal val="#ppt_y+.1"/>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1835"/>
                                            </p:tgtEl>
                                            <p:attrNameLst>
                                              <p:attrName>style.visibility</p:attrName>
                                            </p:attrNameLst>
                                          </p:cBhvr>
                                          <p:to>
                                            <p:strVal val="visible"/>
                                          </p:to>
                                        </p:set>
                                        <p:animEffect transition="in" filter="fade">
                                          <p:cBhvr>
                                            <p:cTn id="76" dur="1500"/>
                                            <p:tgtEl>
                                              <p:spTgt spid="1835"/>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1849">
                                                <p:txEl>
                                                  <p:pRg st="0" end="0"/>
                                                </p:txEl>
                                              </p:spTgt>
                                            </p:tgtEl>
                                            <p:attrNameLst>
                                              <p:attrName>style.visibility</p:attrName>
                                            </p:attrNameLst>
                                          </p:cBhvr>
                                          <p:to>
                                            <p:strVal val="visible"/>
                                          </p:to>
                                        </p:set>
                                        <p:animEffect transition="in" filter="fade">
                                          <p:cBhvr>
                                            <p:cTn id="79" dur="1000"/>
                                            <p:tgtEl>
                                              <p:spTgt spid="1849">
                                                <p:txEl>
                                                  <p:pRg st="0" end="0"/>
                                                </p:txEl>
                                              </p:spTgt>
                                            </p:tgtEl>
                                          </p:cBhvr>
                                        </p:animEffect>
                                        <p:anim calcmode="lin" valueType="num">
                                          <p:cBhvr>
                                            <p:cTn id="80" dur="1000" fill="hold"/>
                                            <p:tgtEl>
                                              <p:spTgt spid="1849">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8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500"/>
                                            <p:tgtEl>
                                              <p:spTgt spid="33"/>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1851" grpId="0" build="p"/>
          <p:bldP spid="1852" grpId="0" build="p"/>
          <p:bldP spid="1855" grpId="0"/>
          <p:bldP spid="38" grpId="0"/>
          <p:bldP spid="39" grpId="0"/>
          <p:bldP spid="1854" grpId="0"/>
          <p:bldP spid="1850" grpId="0" build="p"/>
          <p:bldP spid="1853" grpId="0"/>
          <p:bldP spid="1856" grpId="0"/>
          <p:bldP spid="1849" grpId="0" build="p"/>
          <p:bldP spid="3"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870"/>
        <p:cNvGrpSpPr/>
        <p:nvPr/>
      </p:nvGrpSpPr>
      <p:grpSpPr>
        <a:xfrm>
          <a:off x="0" y="0"/>
          <a:ext cx="0" cy="0"/>
          <a:chOff x="0" y="0"/>
          <a:chExt cx="0" cy="0"/>
        </a:xfrm>
      </p:grpSpPr>
      <p:sp>
        <p:nvSpPr>
          <p:cNvPr id="5" name="Flowchart: Alternate Process 4"/>
          <p:cNvSpPr/>
          <p:nvPr/>
        </p:nvSpPr>
        <p:spPr>
          <a:xfrm>
            <a:off x="3905135" y="489923"/>
            <a:ext cx="4531808"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8349696" y="16380"/>
            <a:ext cx="562707" cy="550108"/>
          </a:xfrm>
          <a:prstGeom prst="ellipse">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FPTSHOP\Pictures\mau-thiet-ke-khach-san-4-sao-dep-acihome-vn-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55" y="371749"/>
            <a:ext cx="3805987" cy="4400002"/>
          </a:xfrm>
          <a:prstGeom prst="rect">
            <a:avLst/>
          </a:prstGeom>
          <a:noFill/>
          <a:extLst>
            <a:ext uri="{909E8E84-426E-40DD-AFC4-6F175D3DCCD1}">
              <a14:hiddenFill xmlns:a14="http://schemas.microsoft.com/office/drawing/2010/main">
                <a:solidFill>
                  <a:srgbClr val="FFFFFF"/>
                </a:solidFill>
              </a14:hiddenFill>
            </a:ext>
          </a:extLst>
        </p:spPr>
      </p:pic>
      <p:grpSp>
        <p:nvGrpSpPr>
          <p:cNvPr id="1874" name="Google Shape;1874;p42"/>
          <p:cNvGrpSpPr/>
          <p:nvPr/>
        </p:nvGrpSpPr>
        <p:grpSpPr>
          <a:xfrm>
            <a:off x="-1068798" y="-74100"/>
            <a:ext cx="4575068" cy="5259658"/>
            <a:chOff x="-1068798" y="-74100"/>
            <a:chExt cx="4575068" cy="5259658"/>
          </a:xfrm>
        </p:grpSpPr>
        <p:sp>
          <p:nvSpPr>
            <p:cNvPr id="1875" name="Google Shape;1875;p42"/>
            <p:cNvSpPr/>
            <p:nvPr/>
          </p:nvSpPr>
          <p:spPr>
            <a:xfrm rot="10800000">
              <a:off x="-764694" y="248660"/>
              <a:ext cx="1833007"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77" name="Google Shape;1877;p42"/>
            <p:cNvPicPr preferRelativeResize="0"/>
            <p:nvPr/>
          </p:nvPicPr>
          <p:blipFill>
            <a:blip r:embed="rId4">
              <a:alphaModFix/>
            </a:blip>
            <a:stretch>
              <a:fillRect/>
            </a:stretch>
          </p:blipFill>
          <p:spPr>
            <a:xfrm>
              <a:off x="-1068798" y="-74100"/>
              <a:ext cx="4575068" cy="1281176"/>
            </a:xfrm>
            <a:prstGeom prst="rect">
              <a:avLst/>
            </a:prstGeom>
            <a:noFill/>
            <a:ln>
              <a:noFill/>
            </a:ln>
          </p:spPr>
        </p:pic>
      </p:grpSp>
      <p:sp>
        <p:nvSpPr>
          <p:cNvPr id="1873" name="Google Shape;1873;p42"/>
          <p:cNvSpPr txBox="1">
            <a:spLocks noGrp="1"/>
          </p:cNvSpPr>
          <p:nvPr>
            <p:ph type="subTitle" idx="1"/>
          </p:nvPr>
        </p:nvSpPr>
        <p:spPr>
          <a:xfrm>
            <a:off x="4651698" y="569139"/>
            <a:ext cx="3661996" cy="1252627"/>
          </a:xfrm>
          <a:prstGeom prst="rect">
            <a:avLst/>
          </a:prstGeom>
        </p:spPr>
        <p:txBody>
          <a:bodyPr spcFirstLastPara="1" wrap="square" lIns="91425" tIns="91425" rIns="91425" bIns="91425" anchor="t" anchorCtr="0">
            <a:noAutofit/>
          </a:bodyPr>
          <a:lstStyle/>
          <a:p>
            <a:pPr marL="0" lvl="0" indent="0" algn="l"/>
            <a:r>
              <a:rPr lang="vi-VN" dirty="0"/>
              <a:t>Mong muốn áp dụng các kiến thức đã được học trong trường cùng với việc tìm hiểu nghiên cứu ngôn ngữ và môi trường lập trình để xây dựng một hệ thống quản lý khách sạn được hiệu quả.</a:t>
            </a:r>
          </a:p>
        </p:txBody>
      </p:sp>
      <p:sp>
        <p:nvSpPr>
          <p:cNvPr id="13" name="Google Shape;1864;p41"/>
          <p:cNvSpPr txBox="1">
            <a:spLocks/>
          </p:cNvSpPr>
          <p:nvPr/>
        </p:nvSpPr>
        <p:spPr>
          <a:xfrm>
            <a:off x="8348863" y="-4306"/>
            <a:ext cx="598709" cy="5707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tx2">
                    <a:lumMod val="10000"/>
                  </a:schemeClr>
                </a:solidFill>
                <a:latin typeface="Montserrat ExtraBold" charset="0"/>
              </a:rPr>
              <a:t>01</a:t>
            </a:r>
            <a:endParaRPr lang="en" sz="4000" dirty="0">
              <a:solidFill>
                <a:schemeClr val="tx2">
                  <a:lumMod val="10000"/>
                </a:schemeClr>
              </a:solidFill>
              <a:latin typeface="Montserrat ExtraBold" charset="0"/>
            </a:endParaRPr>
          </a:p>
        </p:txBody>
      </p:sp>
      <p:sp>
        <p:nvSpPr>
          <p:cNvPr id="19" name="Google Shape;1873;p42"/>
          <p:cNvSpPr txBox="1">
            <a:spLocks/>
          </p:cNvSpPr>
          <p:nvPr/>
        </p:nvSpPr>
        <p:spPr>
          <a:xfrm>
            <a:off x="3916927" y="877113"/>
            <a:ext cx="863513" cy="44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dirty="0"/>
              <a:t>Lý</a:t>
            </a:r>
            <a:r>
              <a:rPr lang="en-US" sz="1800" b="1" dirty="0"/>
              <a:t> do:</a:t>
            </a:r>
            <a:endParaRPr lang="vi-VN" dirty="0"/>
          </a:p>
        </p:txBody>
      </p:sp>
      <p:sp>
        <p:nvSpPr>
          <p:cNvPr id="26" name="Flowchart: Alternate Process 25"/>
          <p:cNvSpPr/>
          <p:nvPr/>
        </p:nvSpPr>
        <p:spPr>
          <a:xfrm>
            <a:off x="3925562" y="3699943"/>
            <a:ext cx="4531807"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Google Shape;1873;p42"/>
          <p:cNvSpPr txBox="1">
            <a:spLocks/>
          </p:cNvSpPr>
          <p:nvPr/>
        </p:nvSpPr>
        <p:spPr>
          <a:xfrm>
            <a:off x="4651698" y="3767535"/>
            <a:ext cx="3570191" cy="1343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lvl="0" indent="0" algn="l"/>
            <a:r>
              <a:rPr lang="vi-VN" dirty="0"/>
              <a:t>Một phần mềm quản lý khách</a:t>
            </a:r>
            <a:r>
              <a:rPr lang="en-US" dirty="0"/>
              <a:t> </a:t>
            </a:r>
            <a:r>
              <a:rPr lang="vi-VN" dirty="0"/>
              <a:t>sạn chất lượng sẽ mang lại rất nhiều lợi ích cho khách sạn</a:t>
            </a:r>
            <a:r>
              <a:rPr lang="en-US" dirty="0"/>
              <a:t>,</a:t>
            </a:r>
            <a:r>
              <a:rPr lang="vi-VN" dirty="0"/>
              <a:t> giúp nhân viên có thể thực hiện nghiệp vụ đặt phòng, check-in, check-out… nhanh chóng và chính xác hơn. </a:t>
            </a:r>
          </a:p>
        </p:txBody>
      </p:sp>
      <p:sp>
        <p:nvSpPr>
          <p:cNvPr id="28" name="Google Shape;1873;p42"/>
          <p:cNvSpPr txBox="1">
            <a:spLocks/>
          </p:cNvSpPr>
          <p:nvPr/>
        </p:nvSpPr>
        <p:spPr>
          <a:xfrm>
            <a:off x="3938122" y="3964483"/>
            <a:ext cx="863513" cy="71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dirty="0"/>
              <a:t>Đánh </a:t>
            </a:r>
            <a:r>
              <a:rPr lang="en-US" sz="1800" b="1" dirty="0"/>
              <a:t>    </a:t>
            </a:r>
            <a:r>
              <a:rPr lang="vi-VN" sz="1800" b="1" dirty="0"/>
              <a:t>giá</a:t>
            </a:r>
            <a:r>
              <a:rPr lang="en-US" sz="1800" b="1" dirty="0"/>
              <a:t>:</a:t>
            </a:r>
            <a:endParaRPr lang="vi-VN" dirty="0"/>
          </a:p>
        </p:txBody>
      </p:sp>
      <p:sp>
        <p:nvSpPr>
          <p:cNvPr id="29" name="Flowchart: Alternate Process 28"/>
          <p:cNvSpPr/>
          <p:nvPr/>
        </p:nvSpPr>
        <p:spPr>
          <a:xfrm>
            <a:off x="3925561" y="2086306"/>
            <a:ext cx="4531808"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873;p42"/>
          <p:cNvSpPr txBox="1">
            <a:spLocks/>
          </p:cNvSpPr>
          <p:nvPr/>
        </p:nvSpPr>
        <p:spPr>
          <a:xfrm>
            <a:off x="4651698" y="2142578"/>
            <a:ext cx="3423988" cy="1177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dirty="0"/>
              <a:t>Hiện nay, rất nhiều khách sạn vừa và nhỏ vẫn có tư tưởng rằng khách sạn nhỏ thì không cần phải đầu tư phần mềm quản lý. Chính vì tư tưởng sai lầm này mà rất nhiều khách sạn đã đánh mất khách hàng.</a:t>
            </a:r>
          </a:p>
        </p:txBody>
      </p:sp>
      <p:sp>
        <p:nvSpPr>
          <p:cNvPr id="31" name="Google Shape;1873;p42"/>
          <p:cNvSpPr txBox="1">
            <a:spLocks/>
          </p:cNvSpPr>
          <p:nvPr/>
        </p:nvSpPr>
        <p:spPr>
          <a:xfrm>
            <a:off x="3905135" y="2385146"/>
            <a:ext cx="863513" cy="663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noProof="1"/>
              <a:t>Thực trạng</a:t>
            </a:r>
            <a:r>
              <a:rPr lang="en-US" sz="1800" b="1" dirty="0"/>
              <a:t>:</a:t>
            </a:r>
            <a:endParaRPr lang="vi-VN" dirty="0"/>
          </a:p>
        </p:txBody>
      </p:sp>
      <p:sp>
        <p:nvSpPr>
          <p:cNvPr id="17" name="Google Shape;1864;p41"/>
          <p:cNvSpPr txBox="1">
            <a:spLocks noGrp="1"/>
          </p:cNvSpPr>
          <p:nvPr>
            <p:ph type="title" idx="4294967295"/>
          </p:nvPr>
        </p:nvSpPr>
        <p:spPr>
          <a:xfrm>
            <a:off x="6276876" y="0"/>
            <a:ext cx="2180494" cy="523742"/>
          </a:xfrm>
          <a:prstGeom prst="rect">
            <a:avLst/>
          </a:prstGeom>
        </p:spPr>
        <p:txBody>
          <a:bodyPr spcFirstLastPara="1" wrap="square" lIns="91425" tIns="91425" rIns="91425" bIns="91425" anchor="ctr" anchorCtr="0">
            <a:noAutofit/>
          </a:bodyPr>
          <a:lstStyle/>
          <a:p>
            <a:pPr lvl="0" algn="ctr"/>
            <a:r>
              <a:rPr lang="en-US" sz="2000" b="1" dirty="0"/>
              <a:t>TỔNG QUAN</a:t>
            </a:r>
            <a:endParaRPr sz="20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2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 calcmode="lin" valueType="num">
                                      <p:cBhvr>
                                        <p:cTn id="20" dur="750" fill="hold"/>
                                        <p:tgtEl>
                                          <p:spTgt spid="5"/>
                                        </p:tgtEl>
                                        <p:attrNameLst>
                                          <p:attrName>style.rotation</p:attrName>
                                        </p:attrNameLst>
                                      </p:cBhvr>
                                      <p:tavLst>
                                        <p:tav tm="0">
                                          <p:val>
                                            <p:fltVal val="90"/>
                                          </p:val>
                                        </p:tav>
                                        <p:tav tm="100000">
                                          <p:val>
                                            <p:fltVal val="0"/>
                                          </p:val>
                                        </p:tav>
                                      </p:tavLst>
                                    </p:anim>
                                    <p:animEffect transition="in" filter="fade">
                                      <p:cBhvr>
                                        <p:cTn id="21" dur="750"/>
                                        <p:tgtEl>
                                          <p:spTgt spid="5"/>
                                        </p:tgtEl>
                                      </p:cBhvr>
                                    </p:animEffect>
                                  </p:childTnLst>
                                </p:cTn>
                              </p:par>
                              <p:par>
                                <p:cTn id="22" presetID="26"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363">
                                          <p:stCondLst>
                                            <p:cond delay="0"/>
                                          </p:stCondLst>
                                        </p:cTn>
                                        <p:tgtEl>
                                          <p:spTgt spid="19"/>
                                        </p:tgtEl>
                                      </p:cBhvr>
                                    </p:animEffect>
                                    <p:anim calcmode="lin" valueType="num">
                                      <p:cBhvr>
                                        <p:cTn id="25" dur="1139"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6" dur="415"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7" dur="415" tmFilter="0, 0; 0.125,0.2665; 0.25,0.4; 0.375,0.465; 0.5,0.5;  0.625,0.535; 0.75,0.6; 0.875,0.7335; 1,1">
                                          <p:stCondLst>
                                            <p:cond delay="415"/>
                                          </p:stCondLst>
                                        </p:cTn>
                                        <p:tgtEl>
                                          <p:spTgt spid="19"/>
                                        </p:tgtEl>
                                        <p:attrNameLst>
                                          <p:attrName>ppt_y</p:attrName>
                                        </p:attrNameLst>
                                      </p:cBhvr>
                                      <p:tavLst>
                                        <p:tav tm="0" fmla="#ppt_y-sin(pi*$)/9">
                                          <p:val>
                                            <p:fltVal val="0"/>
                                          </p:val>
                                        </p:tav>
                                        <p:tav tm="100000">
                                          <p:val>
                                            <p:fltVal val="1"/>
                                          </p:val>
                                        </p:tav>
                                      </p:tavLst>
                                    </p:anim>
                                    <p:anim calcmode="lin" valueType="num">
                                      <p:cBhvr>
                                        <p:cTn id="28" dur="208" tmFilter="0, 0; 0.125,0.2665; 0.25,0.4; 0.375,0.465; 0.5,0.5;  0.625,0.535; 0.75,0.6; 0.875,0.7335; 1,1">
                                          <p:stCondLst>
                                            <p:cond delay="827"/>
                                          </p:stCondLst>
                                        </p:cTn>
                                        <p:tgtEl>
                                          <p:spTgt spid="19"/>
                                        </p:tgtEl>
                                        <p:attrNameLst>
                                          <p:attrName>ppt_y</p:attrName>
                                        </p:attrNameLst>
                                      </p:cBhvr>
                                      <p:tavLst>
                                        <p:tav tm="0" fmla="#ppt_y-sin(pi*$)/27">
                                          <p:val>
                                            <p:fltVal val="0"/>
                                          </p:val>
                                        </p:tav>
                                        <p:tav tm="100000">
                                          <p:val>
                                            <p:fltVal val="1"/>
                                          </p:val>
                                        </p:tav>
                                      </p:tavLst>
                                    </p:anim>
                                    <p:anim calcmode="lin" valueType="num">
                                      <p:cBhvr>
                                        <p:cTn id="29" dur="103" tmFilter="0, 0; 0.125,0.2665; 0.25,0.4; 0.375,0.465; 0.5,0.5;  0.625,0.535; 0.75,0.6; 0.875,0.7335; 1,1">
                                          <p:stCondLst>
                                            <p:cond delay="1035"/>
                                          </p:stCondLst>
                                        </p:cTn>
                                        <p:tgtEl>
                                          <p:spTgt spid="19"/>
                                        </p:tgtEl>
                                        <p:attrNameLst>
                                          <p:attrName>ppt_y</p:attrName>
                                        </p:attrNameLst>
                                      </p:cBhvr>
                                      <p:tavLst>
                                        <p:tav tm="0" fmla="#ppt_y-sin(pi*$)/81">
                                          <p:val>
                                            <p:fltVal val="0"/>
                                          </p:val>
                                        </p:tav>
                                        <p:tav tm="100000">
                                          <p:val>
                                            <p:fltVal val="1"/>
                                          </p:val>
                                        </p:tav>
                                      </p:tavLst>
                                    </p:anim>
                                    <p:animScale>
                                      <p:cBhvr>
                                        <p:cTn id="30" dur="16">
                                          <p:stCondLst>
                                            <p:cond delay="406"/>
                                          </p:stCondLst>
                                        </p:cTn>
                                        <p:tgtEl>
                                          <p:spTgt spid="19"/>
                                        </p:tgtEl>
                                      </p:cBhvr>
                                      <p:to x="100000" y="60000"/>
                                    </p:animScale>
                                    <p:animScale>
                                      <p:cBhvr>
                                        <p:cTn id="31" dur="104" decel="50000">
                                          <p:stCondLst>
                                            <p:cond delay="423"/>
                                          </p:stCondLst>
                                        </p:cTn>
                                        <p:tgtEl>
                                          <p:spTgt spid="19"/>
                                        </p:tgtEl>
                                      </p:cBhvr>
                                      <p:to x="100000" y="100000"/>
                                    </p:animScale>
                                    <p:animScale>
                                      <p:cBhvr>
                                        <p:cTn id="32" dur="16">
                                          <p:stCondLst>
                                            <p:cond delay="820"/>
                                          </p:stCondLst>
                                        </p:cTn>
                                        <p:tgtEl>
                                          <p:spTgt spid="19"/>
                                        </p:tgtEl>
                                      </p:cBhvr>
                                      <p:to x="100000" y="80000"/>
                                    </p:animScale>
                                    <p:animScale>
                                      <p:cBhvr>
                                        <p:cTn id="33" dur="104" decel="50000">
                                          <p:stCondLst>
                                            <p:cond delay="836"/>
                                          </p:stCondLst>
                                        </p:cTn>
                                        <p:tgtEl>
                                          <p:spTgt spid="19"/>
                                        </p:tgtEl>
                                      </p:cBhvr>
                                      <p:to x="100000" y="100000"/>
                                    </p:animScale>
                                    <p:animScale>
                                      <p:cBhvr>
                                        <p:cTn id="34" dur="16">
                                          <p:stCondLst>
                                            <p:cond delay="1026"/>
                                          </p:stCondLst>
                                        </p:cTn>
                                        <p:tgtEl>
                                          <p:spTgt spid="19"/>
                                        </p:tgtEl>
                                      </p:cBhvr>
                                      <p:to x="100000" y="90000"/>
                                    </p:animScale>
                                    <p:animScale>
                                      <p:cBhvr>
                                        <p:cTn id="35" dur="104" decel="50000">
                                          <p:stCondLst>
                                            <p:cond delay="1043"/>
                                          </p:stCondLst>
                                        </p:cTn>
                                        <p:tgtEl>
                                          <p:spTgt spid="19"/>
                                        </p:tgtEl>
                                      </p:cBhvr>
                                      <p:to x="100000" y="100000"/>
                                    </p:animScale>
                                    <p:animScale>
                                      <p:cBhvr>
                                        <p:cTn id="36" dur="16">
                                          <p:stCondLst>
                                            <p:cond delay="1130"/>
                                          </p:stCondLst>
                                        </p:cTn>
                                        <p:tgtEl>
                                          <p:spTgt spid="19"/>
                                        </p:tgtEl>
                                      </p:cBhvr>
                                      <p:to x="100000" y="95000"/>
                                    </p:animScale>
                                    <p:animScale>
                                      <p:cBhvr>
                                        <p:cTn id="37" dur="104" decel="50000">
                                          <p:stCondLst>
                                            <p:cond delay="1146"/>
                                          </p:stCondLst>
                                        </p:cTn>
                                        <p:tgtEl>
                                          <p:spTgt spid="19"/>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73">
                                            <p:txEl>
                                              <p:pRg st="0" end="0"/>
                                            </p:txEl>
                                          </p:spTgt>
                                        </p:tgtEl>
                                        <p:attrNameLst>
                                          <p:attrName>style.visibility</p:attrName>
                                        </p:attrNameLst>
                                      </p:cBhvr>
                                      <p:to>
                                        <p:strVal val="visible"/>
                                      </p:to>
                                    </p:set>
                                    <p:animEffect transition="in" filter="randombar(horizontal)">
                                      <p:cBhvr>
                                        <p:cTn id="42" dur="1750"/>
                                        <p:tgtEl>
                                          <p:spTgt spid="187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750" fill="hold"/>
                                        <p:tgtEl>
                                          <p:spTgt spid="29"/>
                                        </p:tgtEl>
                                        <p:attrNameLst>
                                          <p:attrName>ppt_w</p:attrName>
                                        </p:attrNameLst>
                                      </p:cBhvr>
                                      <p:tavLst>
                                        <p:tav tm="0">
                                          <p:val>
                                            <p:fltVal val="0"/>
                                          </p:val>
                                        </p:tav>
                                        <p:tav tm="100000">
                                          <p:val>
                                            <p:strVal val="#ppt_w"/>
                                          </p:val>
                                        </p:tav>
                                      </p:tavLst>
                                    </p:anim>
                                    <p:anim calcmode="lin" valueType="num">
                                      <p:cBhvr>
                                        <p:cTn id="48" dur="750" fill="hold"/>
                                        <p:tgtEl>
                                          <p:spTgt spid="29"/>
                                        </p:tgtEl>
                                        <p:attrNameLst>
                                          <p:attrName>ppt_h</p:attrName>
                                        </p:attrNameLst>
                                      </p:cBhvr>
                                      <p:tavLst>
                                        <p:tav tm="0">
                                          <p:val>
                                            <p:fltVal val="0"/>
                                          </p:val>
                                        </p:tav>
                                        <p:tav tm="100000">
                                          <p:val>
                                            <p:strVal val="#ppt_h"/>
                                          </p:val>
                                        </p:tav>
                                      </p:tavLst>
                                    </p:anim>
                                    <p:anim calcmode="lin" valueType="num">
                                      <p:cBhvr>
                                        <p:cTn id="49" dur="750" fill="hold"/>
                                        <p:tgtEl>
                                          <p:spTgt spid="29"/>
                                        </p:tgtEl>
                                        <p:attrNameLst>
                                          <p:attrName>style.rotation</p:attrName>
                                        </p:attrNameLst>
                                      </p:cBhvr>
                                      <p:tavLst>
                                        <p:tav tm="0">
                                          <p:val>
                                            <p:fltVal val="90"/>
                                          </p:val>
                                        </p:tav>
                                        <p:tav tm="100000">
                                          <p:val>
                                            <p:fltVal val="0"/>
                                          </p:val>
                                        </p:tav>
                                      </p:tavLst>
                                    </p:anim>
                                    <p:animEffect transition="in" filter="fade">
                                      <p:cBhvr>
                                        <p:cTn id="50" dur="750"/>
                                        <p:tgtEl>
                                          <p:spTgt spid="29"/>
                                        </p:tgtEl>
                                      </p:cBhvr>
                                    </p:animEffect>
                                  </p:childTnLst>
                                </p:cTn>
                              </p:par>
                              <p:par>
                                <p:cTn id="51" presetID="26"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down)">
                                      <p:cBhvr>
                                        <p:cTn id="53" dur="362">
                                          <p:stCondLst>
                                            <p:cond delay="0"/>
                                          </p:stCondLst>
                                        </p:cTn>
                                        <p:tgtEl>
                                          <p:spTgt spid="31"/>
                                        </p:tgtEl>
                                      </p:cBhvr>
                                    </p:animEffect>
                                    <p:anim calcmode="lin" valueType="num">
                                      <p:cBhvr>
                                        <p:cTn id="54" dur="1139"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5" dur="415"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6" dur="415" tmFilter="0, 0; 0.125,0.2665; 0.25,0.4; 0.375,0.465; 0.5,0.5;  0.625,0.535; 0.75,0.6; 0.875,0.7335; 1,1">
                                          <p:stCondLst>
                                            <p:cond delay="415"/>
                                          </p:stCondLst>
                                        </p:cTn>
                                        <p:tgtEl>
                                          <p:spTgt spid="31"/>
                                        </p:tgtEl>
                                        <p:attrNameLst>
                                          <p:attrName>ppt_y</p:attrName>
                                        </p:attrNameLst>
                                      </p:cBhvr>
                                      <p:tavLst>
                                        <p:tav tm="0" fmla="#ppt_y-sin(pi*$)/9">
                                          <p:val>
                                            <p:fltVal val="0"/>
                                          </p:val>
                                        </p:tav>
                                        <p:tav tm="100000">
                                          <p:val>
                                            <p:fltVal val="1"/>
                                          </p:val>
                                        </p:tav>
                                      </p:tavLst>
                                    </p:anim>
                                    <p:anim calcmode="lin" valueType="num">
                                      <p:cBhvr>
                                        <p:cTn id="57" dur="208" tmFilter="0, 0; 0.125,0.2665; 0.25,0.4; 0.375,0.465; 0.5,0.5;  0.625,0.535; 0.75,0.6; 0.875,0.7335; 1,1">
                                          <p:stCondLst>
                                            <p:cond delay="827"/>
                                          </p:stCondLst>
                                        </p:cTn>
                                        <p:tgtEl>
                                          <p:spTgt spid="31"/>
                                        </p:tgtEl>
                                        <p:attrNameLst>
                                          <p:attrName>ppt_y</p:attrName>
                                        </p:attrNameLst>
                                      </p:cBhvr>
                                      <p:tavLst>
                                        <p:tav tm="0" fmla="#ppt_y-sin(pi*$)/27">
                                          <p:val>
                                            <p:fltVal val="0"/>
                                          </p:val>
                                        </p:tav>
                                        <p:tav tm="100000">
                                          <p:val>
                                            <p:fltVal val="1"/>
                                          </p:val>
                                        </p:tav>
                                      </p:tavLst>
                                    </p:anim>
                                    <p:anim calcmode="lin" valueType="num">
                                      <p:cBhvr>
                                        <p:cTn id="58" dur="103" tmFilter="0, 0; 0.125,0.2665; 0.25,0.4; 0.375,0.465; 0.5,0.5;  0.625,0.535; 0.75,0.6; 0.875,0.7335; 1,1">
                                          <p:stCondLst>
                                            <p:cond delay="1035"/>
                                          </p:stCondLst>
                                        </p:cTn>
                                        <p:tgtEl>
                                          <p:spTgt spid="31"/>
                                        </p:tgtEl>
                                        <p:attrNameLst>
                                          <p:attrName>ppt_y</p:attrName>
                                        </p:attrNameLst>
                                      </p:cBhvr>
                                      <p:tavLst>
                                        <p:tav tm="0" fmla="#ppt_y-sin(pi*$)/81">
                                          <p:val>
                                            <p:fltVal val="0"/>
                                          </p:val>
                                        </p:tav>
                                        <p:tav tm="100000">
                                          <p:val>
                                            <p:fltVal val="1"/>
                                          </p:val>
                                        </p:tav>
                                      </p:tavLst>
                                    </p:anim>
                                    <p:animScale>
                                      <p:cBhvr>
                                        <p:cTn id="59" dur="16">
                                          <p:stCondLst>
                                            <p:cond delay="406"/>
                                          </p:stCondLst>
                                        </p:cTn>
                                        <p:tgtEl>
                                          <p:spTgt spid="31"/>
                                        </p:tgtEl>
                                      </p:cBhvr>
                                      <p:to x="100000" y="60000"/>
                                    </p:animScale>
                                    <p:animScale>
                                      <p:cBhvr>
                                        <p:cTn id="60" dur="104" decel="50000">
                                          <p:stCondLst>
                                            <p:cond delay="422"/>
                                          </p:stCondLst>
                                        </p:cTn>
                                        <p:tgtEl>
                                          <p:spTgt spid="31"/>
                                        </p:tgtEl>
                                      </p:cBhvr>
                                      <p:to x="100000" y="100000"/>
                                    </p:animScale>
                                    <p:animScale>
                                      <p:cBhvr>
                                        <p:cTn id="61" dur="16">
                                          <p:stCondLst>
                                            <p:cond delay="820"/>
                                          </p:stCondLst>
                                        </p:cTn>
                                        <p:tgtEl>
                                          <p:spTgt spid="31"/>
                                        </p:tgtEl>
                                      </p:cBhvr>
                                      <p:to x="100000" y="80000"/>
                                    </p:animScale>
                                    <p:animScale>
                                      <p:cBhvr>
                                        <p:cTn id="62" dur="104" decel="50000">
                                          <p:stCondLst>
                                            <p:cond delay="836"/>
                                          </p:stCondLst>
                                        </p:cTn>
                                        <p:tgtEl>
                                          <p:spTgt spid="31"/>
                                        </p:tgtEl>
                                      </p:cBhvr>
                                      <p:to x="100000" y="100000"/>
                                    </p:animScale>
                                    <p:animScale>
                                      <p:cBhvr>
                                        <p:cTn id="63" dur="16">
                                          <p:stCondLst>
                                            <p:cond delay="1026"/>
                                          </p:stCondLst>
                                        </p:cTn>
                                        <p:tgtEl>
                                          <p:spTgt spid="31"/>
                                        </p:tgtEl>
                                      </p:cBhvr>
                                      <p:to x="100000" y="90000"/>
                                    </p:animScale>
                                    <p:animScale>
                                      <p:cBhvr>
                                        <p:cTn id="64" dur="104" decel="50000">
                                          <p:stCondLst>
                                            <p:cond delay="1043"/>
                                          </p:stCondLst>
                                        </p:cTn>
                                        <p:tgtEl>
                                          <p:spTgt spid="31"/>
                                        </p:tgtEl>
                                      </p:cBhvr>
                                      <p:to x="100000" y="100000"/>
                                    </p:animScale>
                                    <p:animScale>
                                      <p:cBhvr>
                                        <p:cTn id="65" dur="16">
                                          <p:stCondLst>
                                            <p:cond delay="1130"/>
                                          </p:stCondLst>
                                        </p:cTn>
                                        <p:tgtEl>
                                          <p:spTgt spid="31"/>
                                        </p:tgtEl>
                                      </p:cBhvr>
                                      <p:to x="100000" y="95000"/>
                                    </p:animScale>
                                    <p:animScale>
                                      <p:cBhvr>
                                        <p:cTn id="66" dur="104" decel="50000">
                                          <p:stCondLst>
                                            <p:cond delay="1146"/>
                                          </p:stCondLst>
                                        </p:cTn>
                                        <p:tgtEl>
                                          <p:spTgt spid="31"/>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randombar(horizontal)">
                                      <p:cBhvr>
                                        <p:cTn id="71" dur="175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750" fill="hold"/>
                                        <p:tgtEl>
                                          <p:spTgt spid="26"/>
                                        </p:tgtEl>
                                        <p:attrNameLst>
                                          <p:attrName>ppt_w</p:attrName>
                                        </p:attrNameLst>
                                      </p:cBhvr>
                                      <p:tavLst>
                                        <p:tav tm="0">
                                          <p:val>
                                            <p:fltVal val="0"/>
                                          </p:val>
                                        </p:tav>
                                        <p:tav tm="100000">
                                          <p:val>
                                            <p:strVal val="#ppt_w"/>
                                          </p:val>
                                        </p:tav>
                                      </p:tavLst>
                                    </p:anim>
                                    <p:anim calcmode="lin" valueType="num">
                                      <p:cBhvr>
                                        <p:cTn id="77" dur="750" fill="hold"/>
                                        <p:tgtEl>
                                          <p:spTgt spid="26"/>
                                        </p:tgtEl>
                                        <p:attrNameLst>
                                          <p:attrName>ppt_h</p:attrName>
                                        </p:attrNameLst>
                                      </p:cBhvr>
                                      <p:tavLst>
                                        <p:tav tm="0">
                                          <p:val>
                                            <p:fltVal val="0"/>
                                          </p:val>
                                        </p:tav>
                                        <p:tav tm="100000">
                                          <p:val>
                                            <p:strVal val="#ppt_h"/>
                                          </p:val>
                                        </p:tav>
                                      </p:tavLst>
                                    </p:anim>
                                    <p:anim calcmode="lin" valueType="num">
                                      <p:cBhvr>
                                        <p:cTn id="78" dur="750" fill="hold"/>
                                        <p:tgtEl>
                                          <p:spTgt spid="26"/>
                                        </p:tgtEl>
                                        <p:attrNameLst>
                                          <p:attrName>style.rotation</p:attrName>
                                        </p:attrNameLst>
                                      </p:cBhvr>
                                      <p:tavLst>
                                        <p:tav tm="0">
                                          <p:val>
                                            <p:fltVal val="90"/>
                                          </p:val>
                                        </p:tav>
                                        <p:tav tm="100000">
                                          <p:val>
                                            <p:fltVal val="0"/>
                                          </p:val>
                                        </p:tav>
                                      </p:tavLst>
                                    </p:anim>
                                    <p:animEffect transition="in" filter="fade">
                                      <p:cBhvr>
                                        <p:cTn id="79" dur="750"/>
                                        <p:tgtEl>
                                          <p:spTgt spid="26"/>
                                        </p:tgtEl>
                                      </p:cBhvr>
                                    </p:animEffect>
                                  </p:childTnLst>
                                </p:cTn>
                              </p:par>
                              <p:par>
                                <p:cTn id="80" presetID="26"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down)">
                                      <p:cBhvr>
                                        <p:cTn id="82" dur="362">
                                          <p:stCondLst>
                                            <p:cond delay="0"/>
                                          </p:stCondLst>
                                        </p:cTn>
                                        <p:tgtEl>
                                          <p:spTgt spid="28"/>
                                        </p:tgtEl>
                                      </p:cBhvr>
                                    </p:animEffect>
                                    <p:anim calcmode="lin" valueType="num">
                                      <p:cBhvr>
                                        <p:cTn id="83" dur="1139"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4" dur="415"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5" dur="415" tmFilter="0, 0; 0.125,0.2665; 0.25,0.4; 0.375,0.465; 0.5,0.5;  0.625,0.535; 0.75,0.6; 0.875,0.7335; 1,1">
                                          <p:stCondLst>
                                            <p:cond delay="415"/>
                                          </p:stCondLst>
                                        </p:cTn>
                                        <p:tgtEl>
                                          <p:spTgt spid="28"/>
                                        </p:tgtEl>
                                        <p:attrNameLst>
                                          <p:attrName>ppt_y</p:attrName>
                                        </p:attrNameLst>
                                      </p:cBhvr>
                                      <p:tavLst>
                                        <p:tav tm="0" fmla="#ppt_y-sin(pi*$)/9">
                                          <p:val>
                                            <p:fltVal val="0"/>
                                          </p:val>
                                        </p:tav>
                                        <p:tav tm="100000">
                                          <p:val>
                                            <p:fltVal val="1"/>
                                          </p:val>
                                        </p:tav>
                                      </p:tavLst>
                                    </p:anim>
                                    <p:anim calcmode="lin" valueType="num">
                                      <p:cBhvr>
                                        <p:cTn id="86" dur="208" tmFilter="0, 0; 0.125,0.2665; 0.25,0.4; 0.375,0.465; 0.5,0.5;  0.625,0.535; 0.75,0.6; 0.875,0.7335; 1,1">
                                          <p:stCondLst>
                                            <p:cond delay="827"/>
                                          </p:stCondLst>
                                        </p:cTn>
                                        <p:tgtEl>
                                          <p:spTgt spid="28"/>
                                        </p:tgtEl>
                                        <p:attrNameLst>
                                          <p:attrName>ppt_y</p:attrName>
                                        </p:attrNameLst>
                                      </p:cBhvr>
                                      <p:tavLst>
                                        <p:tav tm="0" fmla="#ppt_y-sin(pi*$)/27">
                                          <p:val>
                                            <p:fltVal val="0"/>
                                          </p:val>
                                        </p:tav>
                                        <p:tav tm="100000">
                                          <p:val>
                                            <p:fltVal val="1"/>
                                          </p:val>
                                        </p:tav>
                                      </p:tavLst>
                                    </p:anim>
                                    <p:anim calcmode="lin" valueType="num">
                                      <p:cBhvr>
                                        <p:cTn id="87" dur="103" tmFilter="0, 0; 0.125,0.2665; 0.25,0.4; 0.375,0.465; 0.5,0.5;  0.625,0.535; 0.75,0.6; 0.875,0.7335; 1,1">
                                          <p:stCondLst>
                                            <p:cond delay="1035"/>
                                          </p:stCondLst>
                                        </p:cTn>
                                        <p:tgtEl>
                                          <p:spTgt spid="28"/>
                                        </p:tgtEl>
                                        <p:attrNameLst>
                                          <p:attrName>ppt_y</p:attrName>
                                        </p:attrNameLst>
                                      </p:cBhvr>
                                      <p:tavLst>
                                        <p:tav tm="0" fmla="#ppt_y-sin(pi*$)/81">
                                          <p:val>
                                            <p:fltVal val="0"/>
                                          </p:val>
                                        </p:tav>
                                        <p:tav tm="100000">
                                          <p:val>
                                            <p:fltVal val="1"/>
                                          </p:val>
                                        </p:tav>
                                      </p:tavLst>
                                    </p:anim>
                                    <p:animScale>
                                      <p:cBhvr>
                                        <p:cTn id="88" dur="16">
                                          <p:stCondLst>
                                            <p:cond delay="406"/>
                                          </p:stCondLst>
                                        </p:cTn>
                                        <p:tgtEl>
                                          <p:spTgt spid="28"/>
                                        </p:tgtEl>
                                      </p:cBhvr>
                                      <p:to x="100000" y="60000"/>
                                    </p:animScale>
                                    <p:animScale>
                                      <p:cBhvr>
                                        <p:cTn id="89" dur="104" decel="50000">
                                          <p:stCondLst>
                                            <p:cond delay="422"/>
                                          </p:stCondLst>
                                        </p:cTn>
                                        <p:tgtEl>
                                          <p:spTgt spid="28"/>
                                        </p:tgtEl>
                                      </p:cBhvr>
                                      <p:to x="100000" y="100000"/>
                                    </p:animScale>
                                    <p:animScale>
                                      <p:cBhvr>
                                        <p:cTn id="90" dur="16">
                                          <p:stCondLst>
                                            <p:cond delay="820"/>
                                          </p:stCondLst>
                                        </p:cTn>
                                        <p:tgtEl>
                                          <p:spTgt spid="28"/>
                                        </p:tgtEl>
                                      </p:cBhvr>
                                      <p:to x="100000" y="80000"/>
                                    </p:animScale>
                                    <p:animScale>
                                      <p:cBhvr>
                                        <p:cTn id="91" dur="104" decel="50000">
                                          <p:stCondLst>
                                            <p:cond delay="836"/>
                                          </p:stCondLst>
                                        </p:cTn>
                                        <p:tgtEl>
                                          <p:spTgt spid="28"/>
                                        </p:tgtEl>
                                      </p:cBhvr>
                                      <p:to x="100000" y="100000"/>
                                    </p:animScale>
                                    <p:animScale>
                                      <p:cBhvr>
                                        <p:cTn id="92" dur="16">
                                          <p:stCondLst>
                                            <p:cond delay="1026"/>
                                          </p:stCondLst>
                                        </p:cTn>
                                        <p:tgtEl>
                                          <p:spTgt spid="28"/>
                                        </p:tgtEl>
                                      </p:cBhvr>
                                      <p:to x="100000" y="90000"/>
                                    </p:animScale>
                                    <p:animScale>
                                      <p:cBhvr>
                                        <p:cTn id="93" dur="104" decel="50000">
                                          <p:stCondLst>
                                            <p:cond delay="1043"/>
                                          </p:stCondLst>
                                        </p:cTn>
                                        <p:tgtEl>
                                          <p:spTgt spid="28"/>
                                        </p:tgtEl>
                                      </p:cBhvr>
                                      <p:to x="100000" y="100000"/>
                                    </p:animScale>
                                    <p:animScale>
                                      <p:cBhvr>
                                        <p:cTn id="94" dur="16">
                                          <p:stCondLst>
                                            <p:cond delay="1130"/>
                                          </p:stCondLst>
                                        </p:cTn>
                                        <p:tgtEl>
                                          <p:spTgt spid="28"/>
                                        </p:tgtEl>
                                      </p:cBhvr>
                                      <p:to x="100000" y="95000"/>
                                    </p:animScale>
                                    <p:animScale>
                                      <p:cBhvr>
                                        <p:cTn id="95" dur="104" decel="50000">
                                          <p:stCondLst>
                                            <p:cond delay="1146"/>
                                          </p:stCondLst>
                                        </p:cTn>
                                        <p:tgtEl>
                                          <p:spTgt spid="28"/>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randombar(horizontal)">
                                      <p:cBhvr>
                                        <p:cTn id="100" dur="1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73" grpId="0" build="p"/>
      <p:bldP spid="13" grpId="0"/>
      <p:bldP spid="19" grpId="0"/>
      <p:bldP spid="26" grpId="0" animBg="1"/>
      <p:bldP spid="27" grpId="0"/>
      <p:bldP spid="28" grpId="0"/>
      <p:bldP spid="29" grpId="0" animBg="1"/>
      <p:bldP spid="30" grpId="0"/>
      <p:bldP spid="31"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02"/>
        <p:cNvGrpSpPr/>
        <p:nvPr/>
      </p:nvGrpSpPr>
      <p:grpSpPr>
        <a:xfrm>
          <a:off x="0" y="0"/>
          <a:ext cx="0" cy="0"/>
          <a:chOff x="0" y="0"/>
          <a:chExt cx="0" cy="0"/>
        </a:xfrm>
      </p:grpSpPr>
      <p:pic>
        <p:nvPicPr>
          <p:cNvPr id="4100" name="Picture 4" descr="C:\Users\FPTSHOP\Downloads\2879.png_860-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502" y="1005363"/>
            <a:ext cx="2307158" cy="417178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1557936" y="735023"/>
            <a:ext cx="5809957" cy="120278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659987" y="808880"/>
            <a:ext cx="1041009" cy="1055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7" name="Google Shape;1907;p44"/>
          <p:cNvGrpSpPr/>
          <p:nvPr/>
        </p:nvGrpSpPr>
        <p:grpSpPr>
          <a:xfrm>
            <a:off x="0" y="39024"/>
            <a:ext cx="670711" cy="572733"/>
            <a:chOff x="2329725" y="1188750"/>
            <a:chExt cx="1083365" cy="925105"/>
          </a:xfrm>
        </p:grpSpPr>
        <p:sp>
          <p:nvSpPr>
            <p:cNvPr id="1908"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864;p41"/>
          <p:cNvSpPr txBox="1">
            <a:spLocks noGrp="1"/>
          </p:cNvSpPr>
          <p:nvPr>
            <p:ph type="title" idx="2"/>
          </p:nvPr>
        </p:nvSpPr>
        <p:spPr>
          <a:xfrm>
            <a:off x="22381" y="0"/>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02</a:t>
            </a:r>
            <a:endParaRPr sz="2000" dirty="0"/>
          </a:p>
        </p:txBody>
      </p:sp>
      <p:sp>
        <p:nvSpPr>
          <p:cNvPr id="42" name="Google Shape;1864;p41"/>
          <p:cNvSpPr txBox="1">
            <a:spLocks noGrp="1"/>
          </p:cNvSpPr>
          <p:nvPr>
            <p:ph type="title" idx="2"/>
          </p:nvPr>
        </p:nvSpPr>
        <p:spPr>
          <a:xfrm>
            <a:off x="630890" y="22827"/>
            <a:ext cx="4503817"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effectLst>
                  <a:glow rad="101600">
                    <a:schemeClr val="accent5">
                      <a:satMod val="175000"/>
                      <a:alpha val="40000"/>
                    </a:schemeClr>
                  </a:glow>
                </a:effectLst>
                <a:latin typeface="+mn-lt"/>
              </a:rPr>
              <a:t>Khái quát về cơ sở lý thuyết</a:t>
            </a:r>
            <a:endParaRPr sz="2400" b="1" dirty="0">
              <a:effectLst>
                <a:glow rad="101600">
                  <a:schemeClr val="accent5">
                    <a:satMod val="175000"/>
                    <a:alpha val="40000"/>
                  </a:schemeClr>
                </a:glow>
              </a:effectLst>
              <a:latin typeface="+mn-lt"/>
            </a:endParaRPr>
          </a:p>
        </p:txBody>
      </p:sp>
      <p:sp>
        <p:nvSpPr>
          <p:cNvPr id="43" name="Google Shape;1864;p41"/>
          <p:cNvSpPr txBox="1">
            <a:spLocks noGrp="1"/>
          </p:cNvSpPr>
          <p:nvPr>
            <p:ph type="title" idx="2"/>
          </p:nvPr>
        </p:nvSpPr>
        <p:spPr>
          <a:xfrm>
            <a:off x="1685899" y="1005363"/>
            <a:ext cx="989182" cy="662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mn-lt"/>
              </a:rPr>
              <a:t>M</a:t>
            </a:r>
            <a:r>
              <a:rPr lang="en" b="1" dirty="0">
                <a:latin typeface="+mn-lt"/>
              </a:rPr>
              <a:t>ôi trường</a:t>
            </a:r>
            <a:endParaRPr b="1" dirty="0">
              <a:latin typeface="+mn-lt"/>
            </a:endParaRPr>
          </a:p>
        </p:txBody>
      </p:sp>
      <p:sp>
        <p:nvSpPr>
          <p:cNvPr id="46" name="Rounded Rectangle 45"/>
          <p:cNvSpPr/>
          <p:nvPr/>
        </p:nvSpPr>
        <p:spPr>
          <a:xfrm>
            <a:off x="1568545" y="2103112"/>
            <a:ext cx="5809957" cy="120278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1659986" y="2176967"/>
            <a:ext cx="1041009" cy="1055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864;p41"/>
          <p:cNvSpPr txBox="1">
            <a:spLocks noGrp="1"/>
          </p:cNvSpPr>
          <p:nvPr>
            <p:ph type="title" idx="2"/>
          </p:nvPr>
        </p:nvSpPr>
        <p:spPr>
          <a:xfrm>
            <a:off x="1685900" y="2373449"/>
            <a:ext cx="989182" cy="662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n-lt"/>
              </a:rPr>
              <a:t>Ngôn ngữ</a:t>
            </a:r>
          </a:p>
        </p:txBody>
      </p:sp>
      <p:sp>
        <p:nvSpPr>
          <p:cNvPr id="49" name="Rounded Rectangle 48"/>
          <p:cNvSpPr/>
          <p:nvPr/>
        </p:nvSpPr>
        <p:spPr>
          <a:xfrm>
            <a:off x="1568546" y="3462407"/>
            <a:ext cx="5809957" cy="160196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1659987" y="3536262"/>
            <a:ext cx="1132449" cy="1448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oogle Shape;1864;p41"/>
          <p:cNvSpPr txBox="1">
            <a:spLocks noGrp="1"/>
          </p:cNvSpPr>
          <p:nvPr>
            <p:ph type="title" idx="2"/>
          </p:nvPr>
        </p:nvSpPr>
        <p:spPr>
          <a:xfrm>
            <a:off x="1659986" y="3732744"/>
            <a:ext cx="1041009" cy="858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mn-lt"/>
              </a:rPr>
              <a:t>SQL Server</a:t>
            </a:r>
            <a:endParaRPr b="1" dirty="0">
              <a:latin typeface="+mn-lt"/>
            </a:endParaRPr>
          </a:p>
        </p:txBody>
      </p:sp>
      <p:sp>
        <p:nvSpPr>
          <p:cNvPr id="53" name="Google Shape;1864;p41"/>
          <p:cNvSpPr txBox="1">
            <a:spLocks noGrp="1"/>
          </p:cNvSpPr>
          <p:nvPr>
            <p:ph type="title" idx="2"/>
          </p:nvPr>
        </p:nvSpPr>
        <p:spPr>
          <a:xfrm>
            <a:off x="2785403" y="808881"/>
            <a:ext cx="4698609" cy="1055078"/>
          </a:xfrm>
          <a:prstGeom prst="rect">
            <a:avLst/>
          </a:prstGeom>
        </p:spPr>
        <p:txBody>
          <a:bodyPr spcFirstLastPara="1" wrap="square" lIns="91425" tIns="91425" rIns="91425" bIns="91425" anchor="ctr" anchorCtr="0">
            <a:noAutofit/>
          </a:bodyPr>
          <a:lstStyle/>
          <a:p>
            <a:pPr marL="0" lvl="0" indent="0" algn="l"/>
            <a:r>
              <a:rPr lang="vi-VN" sz="1200" b="1" dirty="0">
                <a:latin typeface="+mn-lt"/>
              </a:rPr>
              <a:t>Java Development Kit</a:t>
            </a:r>
            <a:r>
              <a:rPr lang="en-US" sz="1200" b="1" dirty="0">
                <a:latin typeface="+mn-lt"/>
              </a:rPr>
              <a:t>(JDK)</a:t>
            </a:r>
            <a:r>
              <a:rPr lang="vi-VN" sz="1200" b="1" dirty="0">
                <a:latin typeface="+mn-lt"/>
              </a:rPr>
              <a:t> </a:t>
            </a:r>
            <a:r>
              <a:rPr lang="vi-VN" sz="1400" dirty="0">
                <a:latin typeface="+mn-lt"/>
              </a:rPr>
              <a:t>:là một tập hợp những công cụ phần mềm được phát triển bởi Sun Microsystems dành cho các nhà phát triển phần mềm, dùng để viết những applet Java hay những ứng dụng Java.</a:t>
            </a:r>
          </a:p>
        </p:txBody>
      </p:sp>
      <p:sp>
        <p:nvSpPr>
          <p:cNvPr id="54" name="Google Shape;1864;p41"/>
          <p:cNvSpPr txBox="1">
            <a:spLocks noGrp="1"/>
          </p:cNvSpPr>
          <p:nvPr>
            <p:ph type="title" idx="2"/>
          </p:nvPr>
        </p:nvSpPr>
        <p:spPr>
          <a:xfrm>
            <a:off x="2799470" y="2176967"/>
            <a:ext cx="4698609" cy="1055078"/>
          </a:xfrm>
          <a:prstGeom prst="rect">
            <a:avLst/>
          </a:prstGeom>
        </p:spPr>
        <p:txBody>
          <a:bodyPr spcFirstLastPara="1" wrap="square" lIns="91425" tIns="91425" rIns="91425" bIns="91425" anchor="ctr" anchorCtr="0">
            <a:noAutofit/>
          </a:bodyPr>
          <a:lstStyle/>
          <a:p>
            <a:pPr marL="0" lvl="0" indent="0" algn="l"/>
            <a:r>
              <a:rPr lang="vi-VN" sz="1400" b="1" dirty="0">
                <a:latin typeface="+mn-lt"/>
              </a:rPr>
              <a:t>Java</a:t>
            </a:r>
            <a:r>
              <a:rPr lang="vi-VN" sz="1400" dirty="0">
                <a:latin typeface="+mn-lt"/>
              </a:rPr>
              <a:t> là một trong những ngôn ngữ lập trình hướng đối tượng. Nó được sử dụng trong phát triển phần mềm, trang web, game hay ứng dụng trên các thiết bị di động</a:t>
            </a:r>
          </a:p>
        </p:txBody>
      </p:sp>
      <p:sp>
        <p:nvSpPr>
          <p:cNvPr id="55" name="Google Shape;1864;p41"/>
          <p:cNvSpPr txBox="1">
            <a:spLocks noGrp="1"/>
          </p:cNvSpPr>
          <p:nvPr>
            <p:ph type="title" idx="2"/>
          </p:nvPr>
        </p:nvSpPr>
        <p:spPr>
          <a:xfrm>
            <a:off x="2820572" y="3536262"/>
            <a:ext cx="4642338" cy="1528106"/>
          </a:xfrm>
          <a:prstGeom prst="rect">
            <a:avLst/>
          </a:prstGeom>
        </p:spPr>
        <p:txBody>
          <a:bodyPr spcFirstLastPara="1" wrap="square" lIns="91425" tIns="91425" rIns="91425" bIns="91425" anchor="ctr" anchorCtr="0">
            <a:noAutofit/>
          </a:bodyPr>
          <a:lstStyle/>
          <a:p>
            <a:pPr marL="0" lvl="0" indent="0" algn="l"/>
            <a:r>
              <a:rPr lang="vi-VN" sz="1400" dirty="0">
                <a:latin typeface="+mn-lt"/>
              </a:rPr>
              <a:t>là một trong những hệ quản trị CSDL  thông dụng hiện nay, thường được sử dụng với các hệ thống  trung bình, với ưu điểm  có các công cụ quản lý mạnh mẽ giúp cho việc quản lý và bảo trì hệ thống dễ dàng, hỗ trợ nhiều phương pháp lưu trữ, phân vùng và đánh chỉ mục phục vụ cho việc tối ưu hóa hiệu năng . </a:t>
            </a:r>
          </a:p>
        </p:txBody>
      </p:sp>
      <p:pic>
        <p:nvPicPr>
          <p:cNvPr id="4099" name="Picture 3" descr="C:\Users\FPTSHOP\Downloads\images__4_-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47" y="1783072"/>
            <a:ext cx="2180644" cy="1337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07"/>
                                        </p:tgtEl>
                                        <p:attrNameLst>
                                          <p:attrName>style.visibility</p:attrName>
                                        </p:attrNameLst>
                                      </p:cBhvr>
                                      <p:to>
                                        <p:strVal val="visible"/>
                                      </p:to>
                                    </p:set>
                                    <p:anim calcmode="lin" valueType="num">
                                      <p:cBhvr>
                                        <p:cTn id="7" dur="1000" fill="hold"/>
                                        <p:tgtEl>
                                          <p:spTgt spid="1907"/>
                                        </p:tgtEl>
                                        <p:attrNameLst>
                                          <p:attrName>ppt_w</p:attrName>
                                        </p:attrNameLst>
                                      </p:cBhvr>
                                      <p:tavLst>
                                        <p:tav tm="0">
                                          <p:val>
                                            <p:fltVal val="0"/>
                                          </p:val>
                                        </p:tav>
                                        <p:tav tm="100000">
                                          <p:val>
                                            <p:strVal val="#ppt_w"/>
                                          </p:val>
                                        </p:tav>
                                      </p:tavLst>
                                    </p:anim>
                                    <p:anim calcmode="lin" valueType="num">
                                      <p:cBhvr>
                                        <p:cTn id="8" dur="1000" fill="hold"/>
                                        <p:tgtEl>
                                          <p:spTgt spid="1907"/>
                                        </p:tgtEl>
                                        <p:attrNameLst>
                                          <p:attrName>ppt_h</p:attrName>
                                        </p:attrNameLst>
                                      </p:cBhvr>
                                      <p:tavLst>
                                        <p:tav tm="0">
                                          <p:val>
                                            <p:fltVal val="0"/>
                                          </p:val>
                                        </p:tav>
                                        <p:tav tm="100000">
                                          <p:val>
                                            <p:strVal val="#ppt_h"/>
                                          </p:val>
                                        </p:tav>
                                      </p:tavLst>
                                    </p:anim>
                                    <p:anim calcmode="lin" valueType="num">
                                      <p:cBhvr>
                                        <p:cTn id="9" dur="1000" fill="hold"/>
                                        <p:tgtEl>
                                          <p:spTgt spid="1907"/>
                                        </p:tgtEl>
                                        <p:attrNameLst>
                                          <p:attrName>style.rotation</p:attrName>
                                        </p:attrNameLst>
                                      </p:cBhvr>
                                      <p:tavLst>
                                        <p:tav tm="0">
                                          <p:val>
                                            <p:fltVal val="90"/>
                                          </p:val>
                                        </p:tav>
                                        <p:tav tm="100000">
                                          <p:val>
                                            <p:fltVal val="0"/>
                                          </p:val>
                                        </p:tav>
                                      </p:tavLst>
                                    </p:anim>
                                    <p:animEffect transition="in" filter="fade">
                                      <p:cBhvr>
                                        <p:cTn id="10" dur="1000"/>
                                        <p:tgtEl>
                                          <p:spTgt spid="190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randombar(horizontal)">
                                      <p:cBhvr>
                                        <p:cTn id="13" dur="1750"/>
                                        <p:tgtEl>
                                          <p:spTgt spid="42"/>
                                        </p:tgtEl>
                                      </p:cBhvr>
                                    </p:animEffect>
                                  </p:childTnLst>
                                </p:cTn>
                              </p:par>
                            </p:childTnLst>
                          </p:cTn>
                        </p:par>
                        <p:par>
                          <p:cTn id="14" fill="hold">
                            <p:stCondLst>
                              <p:cond delay="1750"/>
                            </p:stCondLst>
                            <p:childTnLst>
                              <p:par>
                                <p:cTn id="15" presetID="21" presetClass="entr" presetSubtype="1" fill="hold" nodeType="after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wheel(1)">
                                      <p:cBhvr>
                                        <p:cTn id="17" dur="1750"/>
                                        <p:tgtEl>
                                          <p:spTgt spid="4099"/>
                                        </p:tgtEl>
                                      </p:cBhvr>
                                    </p:animEffect>
                                  </p:childTnLst>
                                </p:cTn>
                              </p:par>
                              <p:par>
                                <p:cTn id="18" presetID="6" presetClass="entr" presetSubtype="16" fill="hold" nodeType="with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circle(in)">
                                      <p:cBhvr>
                                        <p:cTn id="20" dur="2000"/>
                                        <p:tgtEl>
                                          <p:spTgt spid="410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ircle(in)">
                                      <p:cBhvr>
                                        <p:cTn id="28" dur="2000"/>
                                        <p:tgtEl>
                                          <p:spTgt spid="12"/>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circle(in)">
                                      <p:cBhvr>
                                        <p:cTn id="31" dur="2000"/>
                                        <p:tgtEl>
                                          <p:spTgt spid="5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circle(in)">
                                      <p:cBhvr>
                                        <p:cTn id="39" dur="2000"/>
                                        <p:tgtEl>
                                          <p:spTgt spid="4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circle(in)">
                                      <p:cBhvr>
                                        <p:cTn id="42" dur="2000"/>
                                        <p:tgtEl>
                                          <p:spTgt spid="47"/>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circle(in)">
                                      <p:cBhvr>
                                        <p:cTn id="45" dur="2000"/>
                                        <p:tgtEl>
                                          <p:spTgt spid="54"/>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circle(in)">
                                      <p:cBhvr>
                                        <p:cTn id="48" dur="20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circle(in)">
                                      <p:cBhvr>
                                        <p:cTn id="53" dur="2000"/>
                                        <p:tgtEl>
                                          <p:spTgt spid="51"/>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circle(in)">
                                      <p:cBhvr>
                                        <p:cTn id="56" dur="2000"/>
                                        <p:tgtEl>
                                          <p:spTgt spid="50"/>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circle(in)">
                                      <p:cBhvr>
                                        <p:cTn id="59" dur="2000"/>
                                        <p:tgtEl>
                                          <p:spTgt spid="55"/>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circle(in)">
                                      <p:cBhvr>
                                        <p:cTn id="62"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42" grpId="0"/>
      <p:bldP spid="43" grpId="0"/>
      <p:bldP spid="46" grpId="0" animBg="1"/>
      <p:bldP spid="47" grpId="0" animBg="1"/>
      <p:bldP spid="48" grpId="0"/>
      <p:bldP spid="49" grpId="0" animBg="1"/>
      <p:bldP spid="50" grpId="0" animBg="1"/>
      <p:bldP spid="51" grpId="0"/>
      <p:bldP spid="53" grpId="0"/>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7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336"/>
        <p:cNvGrpSpPr/>
        <p:nvPr/>
      </p:nvGrpSpPr>
      <p:grpSpPr>
        <a:xfrm>
          <a:off x="0" y="0"/>
          <a:ext cx="0" cy="0"/>
          <a:chOff x="0" y="0"/>
          <a:chExt cx="0" cy="0"/>
        </a:xfrm>
      </p:grpSpPr>
      <p:grpSp>
        <p:nvGrpSpPr>
          <p:cNvPr id="32" name="Google Shape;1845;p40">
            <a:extLst>
              <a:ext uri="{FF2B5EF4-FFF2-40B4-BE49-F238E27FC236}">
                <a16:creationId xmlns:a16="http://schemas.microsoft.com/office/drawing/2014/main" id="{618418C1-AB1E-405D-976C-F584C1777E99}"/>
              </a:ext>
            </a:extLst>
          </p:cNvPr>
          <p:cNvGrpSpPr/>
          <p:nvPr/>
        </p:nvGrpSpPr>
        <p:grpSpPr>
          <a:xfrm>
            <a:off x="1305086" y="316238"/>
            <a:ext cx="855433" cy="780757"/>
            <a:chOff x="1300950" y="1776058"/>
            <a:chExt cx="1114593" cy="945970"/>
          </a:xfrm>
          <a:solidFill>
            <a:srgbClr val="FFFF00"/>
          </a:solidFill>
        </p:grpSpPr>
        <p:sp>
          <p:nvSpPr>
            <p:cNvPr id="33" name="Google Shape;1846;p40">
              <a:extLst>
                <a:ext uri="{FF2B5EF4-FFF2-40B4-BE49-F238E27FC236}">
                  <a16:creationId xmlns:a16="http://schemas.microsoft.com/office/drawing/2014/main" id="{73D77051-9574-4F75-BA9A-4A09AA5C47A1}"/>
                </a:ext>
              </a:extLst>
            </p:cNvPr>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7;p40">
              <a:extLst>
                <a:ext uri="{FF2B5EF4-FFF2-40B4-BE49-F238E27FC236}">
                  <a16:creationId xmlns:a16="http://schemas.microsoft.com/office/drawing/2014/main" id="{2A955B82-366A-460D-84D7-DED226BC68C1}"/>
                </a:ext>
              </a:extLst>
            </p:cNvPr>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 name="Google Shape;1845;p40">
            <a:extLst>
              <a:ext uri="{FF2B5EF4-FFF2-40B4-BE49-F238E27FC236}">
                <a16:creationId xmlns:a16="http://schemas.microsoft.com/office/drawing/2014/main" id="{C8B2FE10-26C2-49E1-99EE-C8A01BE5A2A6}"/>
              </a:ext>
            </a:extLst>
          </p:cNvPr>
          <p:cNvGrpSpPr/>
          <p:nvPr/>
        </p:nvGrpSpPr>
        <p:grpSpPr>
          <a:xfrm>
            <a:off x="1182842" y="287027"/>
            <a:ext cx="855433" cy="780757"/>
            <a:chOff x="1300950" y="1776058"/>
            <a:chExt cx="1114593" cy="945970"/>
          </a:xfrm>
          <a:solidFill>
            <a:srgbClr val="00B0F0"/>
          </a:solidFill>
        </p:grpSpPr>
        <p:sp>
          <p:nvSpPr>
            <p:cNvPr id="30" name="Google Shape;1846;p40">
              <a:extLst>
                <a:ext uri="{FF2B5EF4-FFF2-40B4-BE49-F238E27FC236}">
                  <a16:creationId xmlns:a16="http://schemas.microsoft.com/office/drawing/2014/main" id="{61999A85-FF9A-404D-9228-9ACD557AC7EE}"/>
                </a:ext>
              </a:extLst>
            </p:cNvPr>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47;p40">
              <a:extLst>
                <a:ext uri="{FF2B5EF4-FFF2-40B4-BE49-F238E27FC236}">
                  <a16:creationId xmlns:a16="http://schemas.microsoft.com/office/drawing/2014/main" id="{50691C0E-ED48-4EB5-9A3B-41D4B8FC6CA9}"/>
                </a:ext>
              </a:extLst>
            </p:cNvPr>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7" name="Google Shape;2337;p60"/>
          <p:cNvSpPr txBox="1">
            <a:spLocks noGrp="1"/>
          </p:cNvSpPr>
          <p:nvPr>
            <p:ph type="title"/>
          </p:nvPr>
        </p:nvSpPr>
        <p:spPr>
          <a:xfrm>
            <a:off x="2525398" y="338628"/>
            <a:ext cx="5880296" cy="601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effectLst>
                  <a:glow rad="228600">
                    <a:schemeClr val="accent5">
                      <a:satMod val="175000"/>
                      <a:alpha val="40000"/>
                    </a:schemeClr>
                  </a:glow>
                </a:effectLst>
                <a:latin typeface="+mn-lt"/>
              </a:rPr>
              <a:t>T</a:t>
            </a:r>
            <a:r>
              <a:rPr lang="en" sz="3200" b="1" dirty="0">
                <a:effectLst>
                  <a:glow rad="228600">
                    <a:schemeClr val="accent5">
                      <a:satMod val="175000"/>
                      <a:alpha val="40000"/>
                    </a:schemeClr>
                  </a:glow>
                </a:effectLst>
                <a:latin typeface="+mn-lt"/>
              </a:rPr>
              <a:t>hiết kế hệ thống đối tượng</a:t>
            </a:r>
            <a:endParaRPr sz="3200" b="1" dirty="0">
              <a:effectLst>
                <a:glow rad="228600">
                  <a:schemeClr val="accent5">
                    <a:satMod val="175000"/>
                    <a:alpha val="40000"/>
                  </a:schemeClr>
                </a:glow>
              </a:effectLst>
              <a:latin typeface="+mn-lt"/>
            </a:endParaRPr>
          </a:p>
        </p:txBody>
      </p:sp>
      <p:sp>
        <p:nvSpPr>
          <p:cNvPr id="2339" name="Google Shape;2339;p60"/>
          <p:cNvSpPr txBox="1">
            <a:spLocks noGrp="1"/>
          </p:cNvSpPr>
          <p:nvPr>
            <p:ph type="subTitle" idx="2"/>
          </p:nvPr>
        </p:nvSpPr>
        <p:spPr>
          <a:xfrm>
            <a:off x="3734529" y="1503620"/>
            <a:ext cx="3001536" cy="59861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b="1" i="1" dirty="0" err="1">
                <a:solidFill>
                  <a:srgbClr val="0070C0"/>
                </a:solidFill>
                <a:effectLst>
                  <a:outerShdw blurRad="38100" dist="38100" dir="2700000" algn="tl">
                    <a:srgbClr val="000000">
                      <a:alpha val="43137"/>
                    </a:srgbClr>
                  </a:outerShdw>
                </a:effectLst>
                <a:latin typeface="Rockwell Extra Bold" pitchFamily="18" charset="0"/>
              </a:rPr>
              <a:t>Mô</a:t>
            </a:r>
            <a:r>
              <a:rPr lang="en-US" sz="2800" b="1" i="1" dirty="0">
                <a:solidFill>
                  <a:srgbClr val="0070C0"/>
                </a:solidFill>
                <a:effectLst>
                  <a:outerShdw blurRad="38100" dist="38100" dir="2700000" algn="tl">
                    <a:srgbClr val="000000">
                      <a:alpha val="43137"/>
                    </a:srgbClr>
                  </a:outerShdw>
                </a:effectLst>
                <a:latin typeface="Rockwell Extra Bold" pitchFamily="18" charset="0"/>
              </a:rPr>
              <a:t> </a:t>
            </a:r>
            <a:r>
              <a:rPr lang="en-US" sz="2800" b="1" i="1" dirty="0" err="1">
                <a:solidFill>
                  <a:srgbClr val="0070C0"/>
                </a:solidFill>
                <a:effectLst>
                  <a:outerShdw blurRad="38100" dist="38100" dir="2700000" algn="tl">
                    <a:srgbClr val="000000">
                      <a:alpha val="43137"/>
                    </a:srgbClr>
                  </a:outerShdw>
                </a:effectLst>
                <a:latin typeface="Rockwell Extra Bold" pitchFamily="18" charset="0"/>
              </a:rPr>
              <a:t>hình</a:t>
            </a:r>
            <a:r>
              <a:rPr lang="en-US" sz="2800" b="1" i="1" dirty="0">
                <a:solidFill>
                  <a:srgbClr val="0070C0"/>
                </a:solidFill>
                <a:effectLst>
                  <a:outerShdw blurRad="38100" dist="38100" dir="2700000" algn="tl">
                    <a:srgbClr val="000000">
                      <a:alpha val="43137"/>
                    </a:srgbClr>
                  </a:outerShdw>
                </a:effectLst>
                <a:latin typeface="Rockwell Extra Bold" pitchFamily="18" charset="0"/>
              </a:rPr>
              <a:t> </a:t>
            </a:r>
            <a:r>
              <a:rPr lang="en-US" sz="2800" b="1" i="1" dirty="0" err="1">
                <a:solidFill>
                  <a:srgbClr val="0070C0"/>
                </a:solidFill>
                <a:effectLst>
                  <a:outerShdw blurRad="38100" dist="38100" dir="2700000" algn="tl">
                    <a:srgbClr val="000000">
                      <a:alpha val="43137"/>
                    </a:srgbClr>
                  </a:outerShdw>
                </a:effectLst>
                <a:latin typeface="Rockwell Extra Bold" pitchFamily="18" charset="0"/>
              </a:rPr>
              <a:t>hoá</a:t>
            </a:r>
            <a:endParaRPr sz="2800" b="1" i="1" dirty="0">
              <a:solidFill>
                <a:srgbClr val="0070C0"/>
              </a:solidFill>
              <a:effectLst>
                <a:outerShdw blurRad="38100" dist="38100" dir="2700000" algn="tl">
                  <a:srgbClr val="000000">
                    <a:alpha val="43137"/>
                  </a:srgbClr>
                </a:outerShdw>
              </a:effectLst>
              <a:latin typeface="Rockwell Extra Bold" pitchFamily="18" charset="0"/>
            </a:endParaRPr>
          </a:p>
        </p:txBody>
      </p:sp>
      <p:sp>
        <p:nvSpPr>
          <p:cNvPr id="22" name="Google Shape;1864;p41"/>
          <p:cNvSpPr txBox="1">
            <a:spLocks/>
          </p:cNvSpPr>
          <p:nvPr/>
        </p:nvSpPr>
        <p:spPr>
          <a:xfrm>
            <a:off x="1236897" y="269850"/>
            <a:ext cx="801378" cy="768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F3F3F3"/>
              </a:buClr>
              <a:buSzPts val="18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2pPr>
            <a:lvl3pPr marL="1371600" marR="0" lvl="2"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3pPr>
            <a:lvl4pPr marL="1828800" marR="0" lvl="3"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4pPr>
            <a:lvl5pPr marL="2286000" marR="0" lvl="4"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5pPr>
            <a:lvl6pPr marL="2743200" marR="0" lvl="5"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6pPr>
            <a:lvl7pPr marL="3200400" marR="0" lvl="6"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7pPr>
            <a:lvl8pPr marL="3657600" marR="0" lvl="7"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8pPr>
            <a:lvl9pPr marL="4114800" marR="0" lvl="8"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9pPr>
          </a:lstStyle>
          <a:p>
            <a:pPr marL="0" indent="0" algn="ctr"/>
            <a:r>
              <a:rPr lang="en" sz="2400" dirty="0"/>
              <a:t>03</a:t>
            </a:r>
          </a:p>
        </p:txBody>
      </p:sp>
      <p:pic>
        <p:nvPicPr>
          <p:cNvPr id="1033" name="Picture 9" descr="C:\Users\FPTSHOP\Downloads\8479.png_300-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64" y="1721880"/>
            <a:ext cx="3806894" cy="374885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2341;p60">
            <a:extLst>
              <a:ext uri="{FF2B5EF4-FFF2-40B4-BE49-F238E27FC236}">
                <a16:creationId xmlns:a16="http://schemas.microsoft.com/office/drawing/2014/main" id="{D65588CD-301B-41B2-ADF7-78B12B07D45F}"/>
              </a:ext>
            </a:extLst>
          </p:cNvPr>
          <p:cNvSpPr txBox="1">
            <a:spLocks/>
          </p:cNvSpPr>
          <p:nvPr/>
        </p:nvSpPr>
        <p:spPr>
          <a:xfrm>
            <a:off x="3956142" y="2394017"/>
            <a:ext cx="2693013" cy="744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3F3F3"/>
              </a:buClr>
              <a:buSzPts val="18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2pPr>
            <a:lvl3pPr marL="1371600" marR="0" lvl="2"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3pPr>
            <a:lvl4pPr marL="1828800" marR="0" lvl="3"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4pPr>
            <a:lvl5pPr marL="2286000" marR="0" lvl="4"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5pPr>
            <a:lvl6pPr marL="2743200" marR="0" lvl="5"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6pPr>
            <a:lvl7pPr marL="3200400" marR="0" lvl="6"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7pPr>
            <a:lvl8pPr marL="3657600" marR="0" lvl="7"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8pPr>
            <a:lvl9pPr marL="4114800" marR="0" lvl="8"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9pPr>
          </a:lstStyle>
          <a:p>
            <a:pPr marL="0" indent="0"/>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Uc</a:t>
            </a:r>
            <a:r>
              <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 </a:t>
            </a:r>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tổng</a:t>
            </a:r>
            <a:r>
              <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 </a:t>
            </a:r>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quan</a:t>
            </a:r>
            <a:endPar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endParaRPr>
          </a:p>
        </p:txBody>
      </p:sp>
      <p:pic>
        <p:nvPicPr>
          <p:cNvPr id="3" name="Picture 2">
            <a:extLst>
              <a:ext uri="{FF2B5EF4-FFF2-40B4-BE49-F238E27FC236}">
                <a16:creationId xmlns:a16="http://schemas.microsoft.com/office/drawing/2014/main" id="{3C824D20-F90C-41D3-BDA0-29A11A6D0F5E}"/>
              </a:ext>
            </a:extLst>
          </p:cNvPr>
          <p:cNvPicPr>
            <a:picLocks noChangeAspect="1"/>
          </p:cNvPicPr>
          <p:nvPr/>
        </p:nvPicPr>
        <p:blipFill>
          <a:blip r:embed="rId4"/>
          <a:stretch>
            <a:fillRect/>
          </a:stretch>
        </p:blipFill>
        <p:spPr>
          <a:xfrm rot="8310703">
            <a:off x="2657945" y="1117950"/>
            <a:ext cx="1027230" cy="1027230"/>
          </a:xfrm>
          <a:prstGeom prst="rect">
            <a:avLst/>
          </a:prstGeom>
        </p:spPr>
      </p:pic>
      <p:pic>
        <p:nvPicPr>
          <p:cNvPr id="35" name="Picture 34">
            <a:extLst>
              <a:ext uri="{FF2B5EF4-FFF2-40B4-BE49-F238E27FC236}">
                <a16:creationId xmlns:a16="http://schemas.microsoft.com/office/drawing/2014/main" id="{D34FDDD8-4037-4512-A69E-2BD060321AAB}"/>
              </a:ext>
            </a:extLst>
          </p:cNvPr>
          <p:cNvPicPr>
            <a:picLocks noChangeAspect="1"/>
          </p:cNvPicPr>
          <p:nvPr/>
        </p:nvPicPr>
        <p:blipFill>
          <a:blip r:embed="rId4"/>
          <a:stretch>
            <a:fillRect/>
          </a:stretch>
        </p:blipFill>
        <p:spPr>
          <a:xfrm rot="7651619">
            <a:off x="2652741" y="2147693"/>
            <a:ext cx="1035563" cy="1035563"/>
          </a:xfrm>
          <a:prstGeom prst="rect">
            <a:avLst/>
          </a:prstGeom>
        </p:spPr>
      </p:pic>
      <p:pic>
        <p:nvPicPr>
          <p:cNvPr id="7" name="Picture 6">
            <a:extLst>
              <a:ext uri="{FF2B5EF4-FFF2-40B4-BE49-F238E27FC236}">
                <a16:creationId xmlns:a16="http://schemas.microsoft.com/office/drawing/2014/main" id="{A5EDFB55-6D89-4105-9164-2B4CE1609466}"/>
              </a:ext>
            </a:extLst>
          </p:cNvPr>
          <p:cNvPicPr>
            <a:picLocks noChangeAspect="1"/>
          </p:cNvPicPr>
          <p:nvPr/>
        </p:nvPicPr>
        <p:blipFill>
          <a:blip r:embed="rId5"/>
          <a:stretch>
            <a:fillRect/>
          </a:stretch>
        </p:blipFill>
        <p:spPr>
          <a:xfrm>
            <a:off x="6251382" y="2277578"/>
            <a:ext cx="2938665" cy="2938665"/>
          </a:xfrm>
          <a:prstGeom prst="rect">
            <a:avLst/>
          </a:prstGeom>
        </p:spPr>
      </p:pic>
      <p:pic>
        <p:nvPicPr>
          <p:cNvPr id="11" name="Picture 10">
            <a:extLst>
              <a:ext uri="{FF2B5EF4-FFF2-40B4-BE49-F238E27FC236}">
                <a16:creationId xmlns:a16="http://schemas.microsoft.com/office/drawing/2014/main" id="{352F7BC1-342A-43D9-BCD4-43BE0546F668}"/>
              </a:ext>
            </a:extLst>
          </p:cNvPr>
          <p:cNvPicPr>
            <a:picLocks noChangeAspect="1"/>
          </p:cNvPicPr>
          <p:nvPr/>
        </p:nvPicPr>
        <p:blipFill>
          <a:blip r:embed="rId6"/>
          <a:stretch>
            <a:fillRect/>
          </a:stretch>
        </p:blipFill>
        <p:spPr>
          <a:xfrm>
            <a:off x="2964538" y="3347663"/>
            <a:ext cx="2813356" cy="2340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1000"/>
                                        <p:tgtEl>
                                          <p:spTgt spid="1033"/>
                                        </p:tgtEl>
                                      </p:cBhvr>
                                    </p:animEffect>
                                    <p:anim calcmode="lin" valueType="num">
                                      <p:cBhvr>
                                        <p:cTn id="8" dur="1000" fill="hold"/>
                                        <p:tgtEl>
                                          <p:spTgt spid="1033"/>
                                        </p:tgtEl>
                                        <p:attrNameLst>
                                          <p:attrName>ppt_x</p:attrName>
                                        </p:attrNameLst>
                                      </p:cBhvr>
                                      <p:tavLst>
                                        <p:tav tm="0">
                                          <p:val>
                                            <p:strVal val="#ppt_x"/>
                                          </p:val>
                                        </p:tav>
                                        <p:tav tm="100000">
                                          <p:val>
                                            <p:strVal val="#ppt_x"/>
                                          </p:val>
                                        </p:tav>
                                      </p:tavLst>
                                    </p:anim>
                                    <p:anim calcmode="lin" valueType="num">
                                      <p:cBhvr>
                                        <p:cTn id="9" dur="1000" fill="hold"/>
                                        <p:tgtEl>
                                          <p:spTgt spid="10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1250"/>
                                        <p:tgtEl>
                                          <p:spTgt spid="7"/>
                                        </p:tgtEl>
                                      </p:cBhvr>
                                    </p:animEffect>
                                  </p:childTnLst>
                                </p:cTn>
                              </p:par>
                              <p:par>
                                <p:cTn id="21" presetID="42"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2337"/>
                                        </p:tgtEl>
                                        <p:attrNameLst>
                                          <p:attrName>style.visibility</p:attrName>
                                        </p:attrNameLst>
                                      </p:cBhvr>
                                      <p:to>
                                        <p:strVal val="visible"/>
                                      </p:to>
                                    </p:set>
                                    <p:animEffect transition="in" filter="barn(outVertical)">
                                      <p:cBhvr>
                                        <p:cTn id="30" dur="1500"/>
                                        <p:tgtEl>
                                          <p:spTgt spid="233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339">
                                            <p:txEl>
                                              <p:pRg st="0" end="0"/>
                                            </p:txEl>
                                          </p:spTgt>
                                        </p:tgtEl>
                                        <p:attrNameLst>
                                          <p:attrName>style.visibility</p:attrName>
                                        </p:attrNameLst>
                                      </p:cBhvr>
                                      <p:to>
                                        <p:strVal val="visible"/>
                                      </p:to>
                                    </p:set>
                                    <p:animEffect transition="in" filter="barn(inVertical)">
                                      <p:cBhvr>
                                        <p:cTn id="35" dur="1000"/>
                                        <p:tgtEl>
                                          <p:spTgt spid="2339">
                                            <p:txEl>
                                              <p:pRg st="0" end="0"/>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1000"/>
                                        <p:tgtEl>
                                          <p:spTgt spid="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Effect transition="in" filter="barn(inVertical)">
                                      <p:cBhvr>
                                        <p:cTn id="41" dur="1000"/>
                                        <p:tgtEl>
                                          <p:spTgt spid="29">
                                            <p:txEl>
                                              <p:pRg st="0" end="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7" grpId="0"/>
      <p:bldP spid="2339" grpId="0" build="p"/>
      <p:bldP spid="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90"/>
        <p:cNvGrpSpPr/>
        <p:nvPr/>
      </p:nvGrpSpPr>
      <p:grpSpPr>
        <a:xfrm>
          <a:off x="0" y="0"/>
          <a:ext cx="0" cy="0"/>
          <a:chOff x="0" y="0"/>
          <a:chExt cx="0" cy="0"/>
        </a:xfrm>
      </p:grpSpPr>
      <p:grpSp>
        <p:nvGrpSpPr>
          <p:cNvPr id="43" name="Google Shape;1845;p40"/>
          <p:cNvGrpSpPr/>
          <p:nvPr/>
        </p:nvGrpSpPr>
        <p:grpSpPr>
          <a:xfrm>
            <a:off x="-94348" y="0"/>
            <a:ext cx="855434" cy="780757"/>
            <a:chOff x="1300950" y="1776058"/>
            <a:chExt cx="1114593" cy="945970"/>
          </a:xfrm>
          <a:solidFill>
            <a:schemeClr val="accent1">
              <a:lumMod val="60000"/>
              <a:lumOff val="40000"/>
            </a:schemeClr>
          </a:solidFill>
        </p:grpSpPr>
        <p:sp>
          <p:nvSpPr>
            <p:cNvPr id="44"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Title 12"/>
          <p:cNvSpPr>
            <a:spLocks noGrp="1"/>
          </p:cNvSpPr>
          <p:nvPr>
            <p:ph type="title"/>
          </p:nvPr>
        </p:nvSpPr>
        <p:spPr>
          <a:xfrm>
            <a:off x="851096" y="141707"/>
            <a:ext cx="2926080" cy="503360"/>
          </a:xfrm>
        </p:spPr>
        <p:txBody>
          <a:bodyPr/>
          <a:lstStyle/>
          <a:p>
            <a:r>
              <a:rPr lang="en-US" sz="2400" b="1" dirty="0">
                <a:effectLst>
                  <a:glow rad="228600">
                    <a:schemeClr val="accent5">
                      <a:satMod val="175000"/>
                      <a:alpha val="40000"/>
                    </a:schemeClr>
                  </a:glow>
                </a:effectLst>
                <a:latin typeface="+mn-lt"/>
              </a:rPr>
              <a:t>MÔ HÌNH HÓA</a:t>
            </a:r>
            <a:endParaRPr lang="en-US" sz="2400" dirty="0">
              <a:effectLst>
                <a:glow rad="228600">
                  <a:schemeClr val="accent5">
                    <a:satMod val="175000"/>
                    <a:alpha val="40000"/>
                  </a:schemeClr>
                </a:glow>
              </a:effectLst>
              <a:latin typeface="+mn-lt"/>
            </a:endParaRPr>
          </a:p>
        </p:txBody>
      </p:sp>
      <p:sp>
        <p:nvSpPr>
          <p:cNvPr id="39" name="Google Shape;1864;p41"/>
          <p:cNvSpPr txBox="1">
            <a:spLocks noGrp="1"/>
          </p:cNvSpPr>
          <p:nvPr>
            <p:ph type="title" idx="2"/>
          </p:nvPr>
        </p:nvSpPr>
        <p:spPr>
          <a:xfrm>
            <a:off x="76231" y="72127"/>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t>
            </a:r>
            <a:endParaRPr sz="2000" dirty="0"/>
          </a:p>
        </p:txBody>
      </p:sp>
      <p:sp>
        <p:nvSpPr>
          <p:cNvPr id="47" name="Title 12"/>
          <p:cNvSpPr>
            <a:spLocks noGrp="1"/>
          </p:cNvSpPr>
          <p:nvPr>
            <p:ph type="title"/>
          </p:nvPr>
        </p:nvSpPr>
        <p:spPr>
          <a:xfrm>
            <a:off x="3637354" y="532814"/>
            <a:ext cx="3411416" cy="420370"/>
          </a:xfrm>
        </p:spPr>
        <p:txBody>
          <a:bodyPr/>
          <a:lstStyle/>
          <a:p>
            <a:r>
              <a:rPr lang="vi-VN" sz="1800" b="1" dirty="0">
                <a:latin typeface="+mn-lt"/>
              </a:rPr>
              <a:t>Sơ đồ phân cấp chức năng</a:t>
            </a:r>
          </a:p>
        </p:txBody>
      </p:sp>
      <p:pic>
        <p:nvPicPr>
          <p:cNvPr id="3079" name="Picture 7" descr="C:\Users\FPTSHOP\Downloads\images__4_-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26758">
            <a:off x="-152977" y="1052937"/>
            <a:ext cx="2075452" cy="12727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76A2675-CB65-47F6-9B40-AF45B69B21E0}"/>
              </a:ext>
            </a:extLst>
          </p:cNvPr>
          <p:cNvPicPr>
            <a:picLocks noChangeAspect="1"/>
          </p:cNvPicPr>
          <p:nvPr/>
        </p:nvPicPr>
        <p:blipFill>
          <a:blip r:embed="rId4"/>
          <a:stretch>
            <a:fillRect/>
          </a:stretch>
        </p:blipFill>
        <p:spPr>
          <a:xfrm>
            <a:off x="34476" y="3201987"/>
            <a:ext cx="1700546" cy="1700546"/>
          </a:xfrm>
          <a:prstGeom prst="rect">
            <a:avLst/>
          </a:prstGeom>
        </p:spPr>
      </p:pic>
      <p:pic>
        <p:nvPicPr>
          <p:cNvPr id="12" name="Picture 11">
            <a:extLst>
              <a:ext uri="{FF2B5EF4-FFF2-40B4-BE49-F238E27FC236}">
                <a16:creationId xmlns:a16="http://schemas.microsoft.com/office/drawing/2014/main" id="{3C1C6151-6F0D-4CF0-BF20-490AE5BD0623}"/>
              </a:ext>
            </a:extLst>
          </p:cNvPr>
          <p:cNvPicPr/>
          <p:nvPr/>
        </p:nvPicPr>
        <p:blipFill>
          <a:blip r:embed="rId5">
            <a:extLst>
              <a:ext uri="{28A0092B-C50C-407E-A947-70E740481C1C}">
                <a14:useLocalDpi xmlns:a14="http://schemas.microsoft.com/office/drawing/2010/main" val="0"/>
              </a:ext>
            </a:extLst>
          </a:blip>
          <a:stretch>
            <a:fillRect/>
          </a:stretch>
        </p:blipFill>
        <p:spPr>
          <a:xfrm>
            <a:off x="1958769" y="1036174"/>
            <a:ext cx="6918104" cy="3965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par>
                                <p:cTn id="17" presetID="14" presetClass="entr" presetSubtype="10" fill="hold" nodeType="withEffect">
                                  <p:stCondLst>
                                    <p:cond delay="0"/>
                                  </p:stCondLst>
                                  <p:childTnLst>
                                    <p:set>
                                      <p:cBhvr>
                                        <p:cTn id="18" dur="1" fill="hold">
                                          <p:stCondLst>
                                            <p:cond delay="0"/>
                                          </p:stCondLst>
                                        </p:cTn>
                                        <p:tgtEl>
                                          <p:spTgt spid="3079"/>
                                        </p:tgtEl>
                                        <p:attrNameLst>
                                          <p:attrName>style.visibility</p:attrName>
                                        </p:attrNameLst>
                                      </p:cBhvr>
                                      <p:to>
                                        <p:strVal val="visible"/>
                                      </p:to>
                                    </p:set>
                                    <p:animEffect transition="in" filter="randombar(horizontal)">
                                      <p:cBhvr>
                                        <p:cTn id="19" dur="500"/>
                                        <p:tgtEl>
                                          <p:spTgt spid="307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53000">
              <a:schemeClr val="accent1">
                <a:lumMod val="45000"/>
                <a:lumOff val="55000"/>
              </a:schemeClr>
            </a:gs>
            <a:gs pos="100000">
              <a:schemeClr val="accent1">
                <a:lumMod val="30000"/>
                <a:lumOff val="70000"/>
              </a:schemeClr>
            </a:gs>
          </a:gsLst>
          <a:lin ang="5400000" scaled="1"/>
        </a:gradFill>
        <a:effectLst/>
      </p:bgPr>
    </p:bg>
    <p:spTree>
      <p:nvGrpSpPr>
        <p:cNvPr id="1" name="Shape 2290"/>
        <p:cNvGrpSpPr/>
        <p:nvPr/>
      </p:nvGrpSpPr>
      <p:grpSpPr>
        <a:xfrm>
          <a:off x="0" y="0"/>
          <a:ext cx="0" cy="0"/>
          <a:chOff x="0" y="0"/>
          <a:chExt cx="0" cy="0"/>
        </a:xfrm>
      </p:grpSpPr>
      <p:sp>
        <p:nvSpPr>
          <p:cNvPr id="47" name="Title 12"/>
          <p:cNvSpPr>
            <a:spLocks noGrp="1"/>
          </p:cNvSpPr>
          <p:nvPr>
            <p:ph type="title"/>
          </p:nvPr>
        </p:nvSpPr>
        <p:spPr>
          <a:xfrm>
            <a:off x="2737628" y="714151"/>
            <a:ext cx="2384474" cy="420370"/>
          </a:xfrm>
        </p:spPr>
        <p:txBody>
          <a:bodyPr/>
          <a:lstStyle/>
          <a:p>
            <a:r>
              <a:rPr lang="vi-VN" sz="1800" b="1" dirty="0">
                <a:latin typeface="+mn-lt"/>
              </a:rPr>
              <a:t>Sơ đồ </a:t>
            </a:r>
            <a:r>
              <a:rPr lang="en-US" sz="1800" b="1" dirty="0">
                <a:latin typeface="+mn-lt"/>
              </a:rPr>
              <a:t>UC </a:t>
            </a:r>
            <a:r>
              <a:rPr lang="vi-VN" sz="1800" b="1" dirty="0">
                <a:latin typeface="+mn-lt"/>
              </a:rPr>
              <a:t>tổng quát</a:t>
            </a:r>
          </a:p>
        </p:txBody>
      </p:sp>
      <p:grpSp>
        <p:nvGrpSpPr>
          <p:cNvPr id="4" name="Google Shape;1845;p40"/>
          <p:cNvGrpSpPr/>
          <p:nvPr/>
        </p:nvGrpSpPr>
        <p:grpSpPr>
          <a:xfrm>
            <a:off x="-94348" y="0"/>
            <a:ext cx="855434" cy="780757"/>
            <a:chOff x="1300950" y="1776058"/>
            <a:chExt cx="1114593" cy="945970"/>
          </a:xfrm>
          <a:solidFill>
            <a:schemeClr val="accent1">
              <a:lumMod val="60000"/>
              <a:lumOff val="40000"/>
            </a:schemeClr>
          </a:solidFill>
        </p:grpSpPr>
        <p:sp>
          <p:nvSpPr>
            <p:cNvPr id="5"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itle 12"/>
          <p:cNvSpPr>
            <a:spLocks noGrp="1"/>
          </p:cNvSpPr>
          <p:nvPr>
            <p:ph type="title"/>
          </p:nvPr>
        </p:nvSpPr>
        <p:spPr>
          <a:xfrm>
            <a:off x="851096" y="141707"/>
            <a:ext cx="2926080" cy="503360"/>
          </a:xfrm>
        </p:spPr>
        <p:txBody>
          <a:bodyPr/>
          <a:lstStyle/>
          <a:p>
            <a:r>
              <a:rPr lang="en-US" sz="2400" b="1" dirty="0">
                <a:effectLst>
                  <a:glow rad="228600">
                    <a:schemeClr val="accent5">
                      <a:satMod val="175000"/>
                      <a:alpha val="40000"/>
                    </a:schemeClr>
                  </a:glow>
                </a:effectLst>
                <a:latin typeface="+mn-lt"/>
              </a:rPr>
              <a:t>UC TỔNG QUAN</a:t>
            </a:r>
            <a:endParaRPr lang="en-US" sz="2400" dirty="0">
              <a:effectLst>
                <a:glow rad="228600">
                  <a:schemeClr val="accent5">
                    <a:satMod val="175000"/>
                    <a:alpha val="40000"/>
                  </a:schemeClr>
                </a:glow>
              </a:effectLst>
              <a:latin typeface="+mn-lt"/>
            </a:endParaRPr>
          </a:p>
        </p:txBody>
      </p:sp>
      <p:sp>
        <p:nvSpPr>
          <p:cNvPr id="8" name="Google Shape;1864;p41"/>
          <p:cNvSpPr txBox="1">
            <a:spLocks noGrp="1"/>
          </p:cNvSpPr>
          <p:nvPr>
            <p:ph type="title" idx="2"/>
          </p:nvPr>
        </p:nvSpPr>
        <p:spPr>
          <a:xfrm>
            <a:off x="76231" y="72127"/>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t>
            </a:r>
            <a:endParaRPr sz="2000" dirty="0"/>
          </a:p>
        </p:txBody>
      </p:sp>
      <p:pic>
        <p:nvPicPr>
          <p:cNvPr id="2050" name="Picture 2" descr="C:\Users\FPTSHOP\Downloads\png-clipart-white-and-brown-hotel-building-illustration-hotel-manager-child-apps-hotel-illustration-hotels-lights-text-thumbnail-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927" y="1966783"/>
            <a:ext cx="4252974" cy="36486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FPTSHOP\Downloads\Lovepik_com-401392282-hotel-light-effect-sign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649" y="-302537"/>
            <a:ext cx="2433706" cy="24337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BCCB44-754B-4A2D-958A-760B6DA11372}"/>
              </a:ext>
            </a:extLst>
          </p:cNvPr>
          <p:cNvPicPr/>
          <p:nvPr/>
        </p:nvPicPr>
        <p:blipFill>
          <a:blip r:embed="rId5">
            <a:extLst>
              <a:ext uri="{28A0092B-C50C-407E-A947-70E740481C1C}">
                <a14:useLocalDpi xmlns:a14="http://schemas.microsoft.com/office/drawing/2010/main" val="0"/>
              </a:ext>
            </a:extLst>
          </a:blip>
          <a:stretch>
            <a:fillRect/>
          </a:stretch>
        </p:blipFill>
        <p:spPr>
          <a:xfrm>
            <a:off x="513708" y="1203605"/>
            <a:ext cx="6832314" cy="3584152"/>
          </a:xfrm>
          <a:prstGeom prst="rect">
            <a:avLst/>
          </a:prstGeom>
        </p:spPr>
      </p:pic>
    </p:spTree>
    <p:extLst>
      <p:ext uri="{BB962C8B-B14F-4D97-AF65-F5344CB8AC3E}">
        <p14:creationId xmlns:p14="http://schemas.microsoft.com/office/powerpoint/2010/main" val="10049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1" presetClass="entr" presetSubtype="1" fill="hold" nodeType="after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wheel(1)">
                                      <p:cBhvr>
                                        <p:cTn id="17" dur="2000"/>
                                        <p:tgtEl>
                                          <p:spTgt spid="2051"/>
                                        </p:tgtEl>
                                      </p:cBhvr>
                                    </p:animEffect>
                                  </p:childTnLst>
                                </p:cTn>
                              </p:par>
                              <p:par>
                                <p:cTn id="18" presetID="42"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anim calcmode="lin" valueType="num">
                                      <p:cBhvr>
                                        <p:cTn id="21" dur="1000" fill="hold"/>
                                        <p:tgtEl>
                                          <p:spTgt spid="2050"/>
                                        </p:tgtEl>
                                        <p:attrNameLst>
                                          <p:attrName>ppt_x</p:attrName>
                                        </p:attrNameLst>
                                      </p:cBhvr>
                                      <p:tavLst>
                                        <p:tav tm="0">
                                          <p:val>
                                            <p:strVal val="#ppt_x"/>
                                          </p:val>
                                        </p:tav>
                                        <p:tav tm="100000">
                                          <p:val>
                                            <p:strVal val="#ppt_x"/>
                                          </p:val>
                                        </p:tav>
                                      </p:tavLst>
                                    </p:anim>
                                    <p:anim calcmode="lin" valueType="num">
                                      <p:cBhvr>
                                        <p:cTn id="22"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47"/>
        <p:cNvGrpSpPr/>
        <p:nvPr/>
      </p:nvGrpSpPr>
      <p:grpSpPr>
        <a:xfrm>
          <a:off x="0" y="0"/>
          <a:ext cx="0" cy="0"/>
          <a:chOff x="0" y="0"/>
          <a:chExt cx="0" cy="0"/>
        </a:xfrm>
      </p:grpSpPr>
      <p:sp>
        <p:nvSpPr>
          <p:cNvPr id="26" name="Flowchart: Alternate Process 25"/>
          <p:cNvSpPr/>
          <p:nvPr/>
        </p:nvSpPr>
        <p:spPr>
          <a:xfrm>
            <a:off x="5721775" y="859246"/>
            <a:ext cx="2544892" cy="548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797475" y="859246"/>
            <a:ext cx="2695236" cy="548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Google Shape;1953;p46"/>
          <p:cNvSpPr txBox="1">
            <a:spLocks noGrp="1"/>
          </p:cNvSpPr>
          <p:nvPr>
            <p:ph type="title" idx="2"/>
          </p:nvPr>
        </p:nvSpPr>
        <p:spPr>
          <a:xfrm>
            <a:off x="3565159" y="194299"/>
            <a:ext cx="2013682" cy="548700"/>
          </a:xfrm>
          <a:prstGeom prst="rect">
            <a:avLst/>
          </a:prstGeom>
        </p:spPr>
        <p:txBody>
          <a:bodyPr spcFirstLastPara="1" wrap="square" lIns="91425" tIns="91425" rIns="91425" bIns="91425" anchor="t" anchorCtr="0">
            <a:noAutofit/>
          </a:bodyPr>
          <a:lstStyle/>
          <a:p>
            <a:r>
              <a:rPr lang="en-US" b="1" dirty="0">
                <a:latin typeface="+mn-lt"/>
              </a:rPr>
              <a:t>BIỂU ĐỒ</a:t>
            </a:r>
          </a:p>
        </p:txBody>
      </p:sp>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5094297" y="1601918"/>
            <a:ext cx="3973472" cy="2956934"/>
          </a:xfrm>
          <a:prstGeom prst="rect">
            <a:avLst/>
          </a:prstGeom>
        </p:spPr>
      </p:pic>
      <p:pic>
        <p:nvPicPr>
          <p:cNvPr id="19" name="Picture 18"/>
          <p:cNvPicPr/>
          <p:nvPr/>
        </p:nvPicPr>
        <p:blipFill>
          <a:blip r:embed="rId4">
            <a:extLst>
              <a:ext uri="{28A0092B-C50C-407E-A947-70E740481C1C}">
                <a14:useLocalDpi xmlns:a14="http://schemas.microsoft.com/office/drawing/2010/main" val="0"/>
              </a:ext>
            </a:extLst>
          </a:blip>
          <a:stretch>
            <a:fillRect/>
          </a:stretch>
        </p:blipFill>
        <p:spPr>
          <a:xfrm>
            <a:off x="76231" y="1601918"/>
            <a:ext cx="4635699" cy="2956934"/>
          </a:xfrm>
          <a:prstGeom prst="rect">
            <a:avLst/>
          </a:prstGeom>
        </p:spPr>
      </p:pic>
      <p:sp>
        <p:nvSpPr>
          <p:cNvPr id="20" name="Google Shape;1953;p46"/>
          <p:cNvSpPr txBox="1">
            <a:spLocks/>
          </p:cNvSpPr>
          <p:nvPr/>
        </p:nvSpPr>
        <p:spPr>
          <a:xfrm>
            <a:off x="869664" y="892077"/>
            <a:ext cx="2550857" cy="461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9pPr>
          </a:lstStyle>
          <a:p>
            <a:r>
              <a:rPr lang="vi-VN" sz="1800" b="1" dirty="0">
                <a:latin typeface="+mn-lt"/>
              </a:rPr>
              <a:t>Biểu đồ lớp phân tích</a:t>
            </a:r>
          </a:p>
        </p:txBody>
      </p:sp>
      <p:sp>
        <p:nvSpPr>
          <p:cNvPr id="21" name="Google Shape;1953;p46"/>
          <p:cNvSpPr txBox="1">
            <a:spLocks/>
          </p:cNvSpPr>
          <p:nvPr/>
        </p:nvSpPr>
        <p:spPr>
          <a:xfrm>
            <a:off x="5768120" y="859246"/>
            <a:ext cx="2392728" cy="527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9pPr>
          </a:lstStyle>
          <a:p>
            <a:r>
              <a:rPr lang="vi-VN" sz="1800" dirty="0"/>
              <a:t> </a:t>
            </a:r>
            <a:r>
              <a:rPr lang="vi-VN" sz="1800" b="1" dirty="0">
                <a:latin typeface="+mn-lt"/>
              </a:rPr>
              <a:t>Bảng cơ sở dữ liệu </a:t>
            </a:r>
          </a:p>
        </p:txBody>
      </p:sp>
      <p:grpSp>
        <p:nvGrpSpPr>
          <p:cNvPr id="10" name="Google Shape;1845;p40"/>
          <p:cNvGrpSpPr/>
          <p:nvPr/>
        </p:nvGrpSpPr>
        <p:grpSpPr>
          <a:xfrm>
            <a:off x="-46013" y="5726"/>
            <a:ext cx="801378" cy="742999"/>
            <a:chOff x="1300950" y="1776058"/>
            <a:chExt cx="1114593" cy="945970"/>
          </a:xfrm>
          <a:solidFill>
            <a:schemeClr val="accent1">
              <a:lumMod val="60000"/>
              <a:lumOff val="40000"/>
            </a:schemeClr>
          </a:solidFill>
        </p:grpSpPr>
        <p:sp>
          <p:nvSpPr>
            <p:cNvPr id="11"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1864;p41"/>
          <p:cNvSpPr txBox="1">
            <a:spLocks/>
          </p:cNvSpPr>
          <p:nvPr/>
        </p:nvSpPr>
        <p:spPr>
          <a:xfrm>
            <a:off x="76231" y="72127"/>
            <a:ext cx="556890" cy="6708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953"/>
                                        </p:tgtEl>
                                        <p:attrNameLst>
                                          <p:attrName>style.visibility</p:attrName>
                                        </p:attrNameLst>
                                      </p:cBhvr>
                                      <p:to>
                                        <p:strVal val="visible"/>
                                      </p:to>
                                    </p:set>
                                    <p:animEffect transition="in" filter="fade">
                                      <p:cBhvr>
                                        <p:cTn id="14" dur="1000"/>
                                        <p:tgtEl>
                                          <p:spTgt spid="1953"/>
                                        </p:tgtEl>
                                      </p:cBhvr>
                                    </p:animEffect>
                                    <p:anim calcmode="lin" valueType="num">
                                      <p:cBhvr>
                                        <p:cTn id="15" dur="1000" fill="hold"/>
                                        <p:tgtEl>
                                          <p:spTgt spid="1953"/>
                                        </p:tgtEl>
                                        <p:attrNameLst>
                                          <p:attrName>ppt_x</p:attrName>
                                        </p:attrNameLst>
                                      </p:cBhvr>
                                      <p:tavLst>
                                        <p:tav tm="0">
                                          <p:val>
                                            <p:strVal val="#ppt_x"/>
                                          </p:val>
                                        </p:tav>
                                        <p:tav tm="100000">
                                          <p:val>
                                            <p:strVal val="#ppt_x"/>
                                          </p:val>
                                        </p:tav>
                                      </p:tavLst>
                                    </p:anim>
                                    <p:anim calcmode="lin" valueType="num">
                                      <p:cBhvr>
                                        <p:cTn id="16" dur="1000" fill="hold"/>
                                        <p:tgtEl>
                                          <p:spTgt spid="19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1750"/>
                                        <p:tgtEl>
                                          <p:spTgt spid="2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1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circle(in)">
                                      <p:cBhvr>
                                        <p:cTn id="36" dur="1750"/>
                                        <p:tgtEl>
                                          <p:spTgt spid="21"/>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circle(in)">
                                      <p:cBhvr>
                                        <p:cTn id="39" dur="1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1953"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7000">
              <a:schemeClr val="tx1">
                <a:lumMod val="25000"/>
                <a:lumOff val="75000"/>
              </a:schemeClr>
            </a:gs>
            <a:gs pos="35392">
              <a:srgbClr val="D3C9EE"/>
            </a:gs>
            <a:gs pos="56000">
              <a:schemeClr val="accent1">
                <a:lumMod val="45000"/>
                <a:lumOff val="55000"/>
              </a:schemeClr>
            </a:gs>
            <a:gs pos="100000">
              <a:schemeClr val="accent1">
                <a:lumMod val="30000"/>
                <a:lumOff val="70000"/>
              </a:schemeClr>
            </a:gs>
          </a:gsLst>
          <a:lin ang="5400000" scaled="1"/>
        </a:gradFill>
        <a:effectLst/>
      </p:bgPr>
    </p:bg>
    <p:spTree>
      <p:nvGrpSpPr>
        <p:cNvPr id="1" name="Shape 3080"/>
        <p:cNvGrpSpPr/>
        <p:nvPr/>
      </p:nvGrpSpPr>
      <p:grpSpPr>
        <a:xfrm>
          <a:off x="0" y="0"/>
          <a:ext cx="0" cy="0"/>
          <a:chOff x="0" y="0"/>
          <a:chExt cx="0" cy="0"/>
        </a:xfrm>
      </p:grpSpPr>
      <p:pic>
        <p:nvPicPr>
          <p:cNvPr id="2" name="vd">
            <a:hlinkClick r:id="" action="ppaction://media"/>
            <a:extLst>
              <a:ext uri="{FF2B5EF4-FFF2-40B4-BE49-F238E27FC236}">
                <a16:creationId xmlns:a16="http://schemas.microsoft.com/office/drawing/2014/main" id="{5F5C9C41-AFE8-4036-B8A0-F7C23D952F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3109" y="-1"/>
            <a:ext cx="5673907" cy="5215627"/>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3081" name="Google Shape;3081;p71"/>
          <p:cNvSpPr txBox="1">
            <a:spLocks noGrp="1"/>
          </p:cNvSpPr>
          <p:nvPr>
            <p:ph type="title"/>
          </p:nvPr>
        </p:nvSpPr>
        <p:spPr>
          <a:xfrm>
            <a:off x="369981" y="170299"/>
            <a:ext cx="2696233" cy="572700"/>
          </a:xfrm>
          <a:prstGeom prst="rect">
            <a:avLst/>
          </a:prstGeom>
        </p:spPr>
        <p:txBody>
          <a:bodyPr spcFirstLastPara="1" wrap="square" lIns="91425" tIns="91425" rIns="91425" bIns="91425" anchor="t" anchorCtr="0">
            <a:noAutofit/>
          </a:bodyPr>
          <a:lstStyle/>
          <a:p>
            <a:r>
              <a:rPr lang="en-US" sz="2400" b="1" dirty="0">
                <a:effectLst>
                  <a:glow rad="101600">
                    <a:schemeClr val="accent5">
                      <a:satMod val="175000"/>
                      <a:alpha val="40000"/>
                    </a:schemeClr>
                  </a:glow>
                </a:effectLst>
                <a:latin typeface="+mn-lt"/>
              </a:rPr>
              <a:t>SẢN PHẨM</a:t>
            </a:r>
          </a:p>
        </p:txBody>
      </p:sp>
      <p:grpSp>
        <p:nvGrpSpPr>
          <p:cNvPr id="8" name="Google Shape;1845;p40"/>
          <p:cNvGrpSpPr/>
          <p:nvPr/>
        </p:nvGrpSpPr>
        <p:grpSpPr>
          <a:xfrm>
            <a:off x="-84763" y="0"/>
            <a:ext cx="855434" cy="780757"/>
            <a:chOff x="1300950" y="1776058"/>
            <a:chExt cx="1114593" cy="945970"/>
          </a:xfrm>
          <a:solidFill>
            <a:schemeClr val="accent1">
              <a:lumMod val="60000"/>
              <a:lumOff val="40000"/>
            </a:schemeClr>
          </a:solidFill>
        </p:grpSpPr>
        <p:sp>
          <p:nvSpPr>
            <p:cNvPr id="9"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1864;p41"/>
          <p:cNvSpPr txBox="1">
            <a:spLocks/>
          </p:cNvSpPr>
          <p:nvPr/>
        </p:nvSpPr>
        <p:spPr>
          <a:xfrm>
            <a:off x="76231" y="72127"/>
            <a:ext cx="556890" cy="6708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05</a:t>
            </a:r>
          </a:p>
        </p:txBody>
      </p:sp>
      <p:pic>
        <p:nvPicPr>
          <p:cNvPr id="1026" name="Picture 2">
            <a:extLst>
              <a:ext uri="{FF2B5EF4-FFF2-40B4-BE49-F238E27FC236}">
                <a16:creationId xmlns:a16="http://schemas.microsoft.com/office/drawing/2014/main" id="{BCF49662-4B6F-45D1-A75B-500FB1B0D3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25" y="1084620"/>
            <a:ext cx="4599843" cy="4570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CD00DDB-D455-4D08-976E-B543F4CD23BE}"/>
              </a:ext>
            </a:extLst>
          </p:cNvPr>
          <p:cNvSpPr/>
          <p:nvPr/>
        </p:nvSpPr>
        <p:spPr>
          <a:xfrm>
            <a:off x="3583109" y="-1"/>
            <a:ext cx="45719" cy="5143500"/>
          </a:xfrm>
          <a:prstGeom prst="roundRect">
            <a:avLst/>
          </a:prstGeom>
          <a:noFill/>
          <a:ln w="57150">
            <a:solidFill>
              <a:schemeClr val="accent6">
                <a:lumMod val="40000"/>
                <a:lumOff val="60000"/>
              </a:schemeClr>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63500">
                  <a:schemeClr val="accent6">
                    <a:satMod val="175000"/>
                    <a:alpha val="40000"/>
                  </a:schemeClr>
                </a:glo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advTm="35690"/>
    </mc:Choice>
    <mc:Fallback xmlns="">
      <p:transition spd="slow" advTm="3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3081"/>
                                        </p:tgtEl>
                                        <p:attrNameLst>
                                          <p:attrName>style.visibility</p:attrName>
                                        </p:attrNameLst>
                                      </p:cBhvr>
                                      <p:to>
                                        <p:strVal val="visible"/>
                                      </p:to>
                                    </p:set>
                                    <p:animEffect transition="in" filter="barn(inVertical)">
                                      <p:cBhvr>
                                        <p:cTn id="12" dur="1500"/>
                                        <p:tgtEl>
                                          <p:spTgt spid="3081"/>
                                        </p:tgtEl>
                                      </p:cBhvr>
                                    </p:animEffect>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2000" fill="hold"/>
                                        <p:tgtEl>
                                          <p:spTgt spid="1026"/>
                                        </p:tgtEl>
                                        <p:attrNameLst>
                                          <p:attrName>ppt_x</p:attrName>
                                        </p:attrNameLst>
                                      </p:cBhvr>
                                      <p:tavLst>
                                        <p:tav tm="0">
                                          <p:val>
                                            <p:strVal val="#ppt_x"/>
                                          </p:val>
                                        </p:tav>
                                        <p:tav tm="100000">
                                          <p:val>
                                            <p:strVal val="#ppt_x"/>
                                          </p:val>
                                        </p:tav>
                                      </p:tavLst>
                                    </p:anim>
                                    <p:anim calcmode="lin" valueType="num">
                                      <p:cBhvr additive="base">
                                        <p:cTn id="16" dur="2000" fill="hold"/>
                                        <p:tgtEl>
                                          <p:spTgt spid="102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0-#ppt_h/2"/>
                                          </p:val>
                                        </p:tav>
                                        <p:tav tm="100000">
                                          <p:val>
                                            <p:strVal val="#ppt_y"/>
                                          </p:val>
                                        </p:tav>
                                      </p:tavLst>
                                    </p:anim>
                                  </p:childTnLst>
                                </p:cTn>
                              </p:par>
                              <p:par>
                                <p:cTn id="27" presetID="21"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4)">
                                      <p:cBhvr>
                                        <p:cTn id="2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2"/>
                </p:tgtEl>
              </p:cMediaNode>
            </p:video>
          </p:childTnLst>
        </p:cTn>
      </p:par>
    </p:tnLst>
    <p:bldLst>
      <p:bldP spid="3081" grpId="0"/>
      <p:bldP spid="11" grpId="0"/>
      <p:bldP spid="5" grpId="0" animBg="1"/>
    </p:bldLst>
  </p:timing>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2336</TotalTime>
  <Words>424</Words>
  <Application>Microsoft Office PowerPoint</Application>
  <PresentationFormat>On-screen Show (16:9)</PresentationFormat>
  <Paragraphs>58</Paragraphs>
  <Slides>10</Slides>
  <Notes>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Montserrat ExtraBold</vt:lpstr>
      <vt:lpstr>Lato</vt:lpstr>
      <vt:lpstr>Montserrat Black</vt:lpstr>
      <vt:lpstr>Cooper Black</vt:lpstr>
      <vt:lpstr>Segoe UI Black</vt:lpstr>
      <vt:lpstr>Staatliches</vt:lpstr>
      <vt:lpstr>Cooper Std Black</vt:lpstr>
      <vt:lpstr>Rockwell Extra Bold</vt:lpstr>
      <vt:lpstr>Arial</vt:lpstr>
      <vt:lpstr>Roboto Condensed Light</vt:lpstr>
      <vt:lpstr>Freesia Pitch Deck by Slidesgo</vt:lpstr>
      <vt:lpstr>PowerPoint Presentation</vt:lpstr>
      <vt:lpstr>Nội dung</vt:lpstr>
      <vt:lpstr>TỔNG QUAN</vt:lpstr>
      <vt:lpstr>02</vt:lpstr>
      <vt:lpstr>Thiết kế hệ thống đối tượng</vt:lpstr>
      <vt:lpstr>MÔ HÌNH HÓA</vt:lpstr>
      <vt:lpstr>Sơ đồ UC tổng quát</vt:lpstr>
      <vt:lpstr>BIỂU ĐỒ</vt:lpstr>
      <vt:lpstr>SẢN PHẨM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KHÁCH SẠN</dc:title>
  <cp:lastModifiedBy>Admin</cp:lastModifiedBy>
  <cp:revision>93</cp:revision>
  <dcterms:modified xsi:type="dcterms:W3CDTF">2021-09-29T11:44:31Z</dcterms:modified>
</cp:coreProperties>
</file>